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9" r:id="rId3"/>
    <p:sldId id="260" r:id="rId4"/>
    <p:sldId id="261"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A0816E-7FA5-4292-978E-446D6ABA553A}" v="47" dt="2022-09-04T09:56:43.1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6" autoAdjust="0"/>
    <p:restoredTop sz="94660"/>
  </p:normalViewPr>
  <p:slideViewPr>
    <p:cSldViewPr snapToGrid="0">
      <p:cViewPr varScale="1">
        <p:scale>
          <a:sx n="106" d="100"/>
          <a:sy n="106"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F1883D-EE3D-42AF-902F-3DD62685213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E7FD3D55-290E-4BB9-81E3-6D47AF69EFFB}">
      <dgm:prSet/>
      <dgm:spPr/>
      <dgm:t>
        <a:bodyPr/>
        <a:lstStyle/>
        <a:p>
          <a:r>
            <a:rPr lang="en-US"/>
            <a:t>Introduction</a:t>
          </a:r>
        </a:p>
      </dgm:t>
    </dgm:pt>
    <dgm:pt modelId="{0EDC5E2F-EB27-4392-9A12-80E3E254605D}" type="parTrans" cxnId="{07801FE1-5AFD-4910-9C81-A1179973791C}">
      <dgm:prSet/>
      <dgm:spPr/>
      <dgm:t>
        <a:bodyPr/>
        <a:lstStyle/>
        <a:p>
          <a:endParaRPr lang="en-US"/>
        </a:p>
      </dgm:t>
    </dgm:pt>
    <dgm:pt modelId="{5A02A855-CE53-4B65-9727-07D0DC87CF5C}" type="sibTrans" cxnId="{07801FE1-5AFD-4910-9C81-A1179973791C}">
      <dgm:prSet/>
      <dgm:spPr/>
      <dgm:t>
        <a:bodyPr/>
        <a:lstStyle/>
        <a:p>
          <a:endParaRPr lang="en-US"/>
        </a:p>
      </dgm:t>
    </dgm:pt>
    <dgm:pt modelId="{75618CAA-91B9-4615-83ED-63AC51D1370D}">
      <dgm:prSet/>
      <dgm:spPr/>
      <dgm:t>
        <a:bodyPr/>
        <a:lstStyle/>
        <a:p>
          <a:r>
            <a:rPr lang="en-US"/>
            <a:t>Rules of the road – organising traffic</a:t>
          </a:r>
        </a:p>
      </dgm:t>
    </dgm:pt>
    <dgm:pt modelId="{E777BD47-DF63-4E8E-85D2-7CD906FBF3BC}" type="parTrans" cxnId="{318715C1-C18E-45B5-8D59-48A4B4DCC452}">
      <dgm:prSet/>
      <dgm:spPr/>
      <dgm:t>
        <a:bodyPr/>
        <a:lstStyle/>
        <a:p>
          <a:endParaRPr lang="en-US"/>
        </a:p>
      </dgm:t>
    </dgm:pt>
    <dgm:pt modelId="{27B4A6E7-AF33-4D21-9EF5-1EF141584622}" type="sibTrans" cxnId="{318715C1-C18E-45B5-8D59-48A4B4DCC452}">
      <dgm:prSet/>
      <dgm:spPr/>
      <dgm:t>
        <a:bodyPr/>
        <a:lstStyle/>
        <a:p>
          <a:endParaRPr lang="en-US"/>
        </a:p>
      </dgm:t>
    </dgm:pt>
    <dgm:pt modelId="{9DF36BA1-0F1B-4710-BC6E-24F3814C20F1}">
      <dgm:prSet/>
      <dgm:spPr/>
      <dgm:t>
        <a:bodyPr/>
        <a:lstStyle/>
        <a:p>
          <a:r>
            <a:rPr lang="en-US"/>
            <a:t>What the Government said</a:t>
          </a:r>
        </a:p>
      </dgm:t>
    </dgm:pt>
    <dgm:pt modelId="{A3A9CBC2-96D2-43FC-B408-AB6133F53BEC}" type="parTrans" cxnId="{6DD7DE74-D035-4079-BE49-5F0D4B1DBB53}">
      <dgm:prSet/>
      <dgm:spPr/>
      <dgm:t>
        <a:bodyPr/>
        <a:lstStyle/>
        <a:p>
          <a:endParaRPr lang="en-US"/>
        </a:p>
      </dgm:t>
    </dgm:pt>
    <dgm:pt modelId="{5434DB30-D30D-417D-85A0-BE47751B23AF}" type="sibTrans" cxnId="{6DD7DE74-D035-4079-BE49-5F0D4B1DBB53}">
      <dgm:prSet/>
      <dgm:spPr/>
      <dgm:t>
        <a:bodyPr/>
        <a:lstStyle/>
        <a:p>
          <a:endParaRPr lang="en-US"/>
        </a:p>
      </dgm:t>
    </dgm:pt>
    <dgm:pt modelId="{46650E28-A4FE-4101-879A-25EB1603DCC7}">
      <dgm:prSet/>
      <dgm:spPr/>
      <dgm:t>
        <a:bodyPr/>
        <a:lstStyle/>
        <a:p>
          <a:r>
            <a:rPr lang="en-US"/>
            <a:t>What we decided to do</a:t>
          </a:r>
        </a:p>
      </dgm:t>
    </dgm:pt>
    <dgm:pt modelId="{49DE2D72-0A22-4E9C-BB91-BD74E9613A61}" type="parTrans" cxnId="{B58B858D-BE19-4160-969E-B0ECF1C82430}">
      <dgm:prSet/>
      <dgm:spPr/>
      <dgm:t>
        <a:bodyPr/>
        <a:lstStyle/>
        <a:p>
          <a:endParaRPr lang="en-US"/>
        </a:p>
      </dgm:t>
    </dgm:pt>
    <dgm:pt modelId="{022FA195-50FD-4D7F-9064-1F5E055C6615}" type="sibTrans" cxnId="{B58B858D-BE19-4160-969E-B0ECF1C82430}">
      <dgm:prSet/>
      <dgm:spPr/>
      <dgm:t>
        <a:bodyPr/>
        <a:lstStyle/>
        <a:p>
          <a:endParaRPr lang="en-US"/>
        </a:p>
      </dgm:t>
    </dgm:pt>
    <dgm:pt modelId="{8D2E1F20-B146-491F-929D-77DF4E8D5AE2}">
      <dgm:prSet/>
      <dgm:spPr/>
      <dgm:t>
        <a:bodyPr/>
        <a:lstStyle/>
        <a:p>
          <a:r>
            <a:rPr lang="en-US"/>
            <a:t>How we did it</a:t>
          </a:r>
        </a:p>
      </dgm:t>
    </dgm:pt>
    <dgm:pt modelId="{570F9B61-5DB9-498A-9254-C8A5C9350AB4}" type="parTrans" cxnId="{2598C173-FE3A-48F6-A0E2-C25A2D8CD81D}">
      <dgm:prSet/>
      <dgm:spPr/>
      <dgm:t>
        <a:bodyPr/>
        <a:lstStyle/>
        <a:p>
          <a:endParaRPr lang="en-US"/>
        </a:p>
      </dgm:t>
    </dgm:pt>
    <dgm:pt modelId="{35936ED0-C9E3-44D4-8718-591C7C2A9BB2}" type="sibTrans" cxnId="{2598C173-FE3A-48F6-A0E2-C25A2D8CD81D}">
      <dgm:prSet/>
      <dgm:spPr/>
      <dgm:t>
        <a:bodyPr/>
        <a:lstStyle/>
        <a:p>
          <a:endParaRPr lang="en-US"/>
        </a:p>
      </dgm:t>
    </dgm:pt>
    <dgm:pt modelId="{F19FDCF1-CE12-4827-979C-324D9C295154}">
      <dgm:prSet/>
      <dgm:spPr/>
      <dgm:t>
        <a:bodyPr/>
        <a:lstStyle/>
        <a:p>
          <a:r>
            <a:rPr lang="en-US"/>
            <a:t>What is in progress</a:t>
          </a:r>
        </a:p>
      </dgm:t>
    </dgm:pt>
    <dgm:pt modelId="{EB0F6A13-1F22-4534-9387-B3022C318F46}" type="parTrans" cxnId="{B282FA40-5D26-48F1-A339-EDF62930C000}">
      <dgm:prSet/>
      <dgm:spPr/>
      <dgm:t>
        <a:bodyPr/>
        <a:lstStyle/>
        <a:p>
          <a:endParaRPr lang="en-US"/>
        </a:p>
      </dgm:t>
    </dgm:pt>
    <dgm:pt modelId="{3FF3ECA7-76FF-4479-A618-A42B71D2AAF9}" type="sibTrans" cxnId="{B282FA40-5D26-48F1-A339-EDF62930C000}">
      <dgm:prSet/>
      <dgm:spPr/>
      <dgm:t>
        <a:bodyPr/>
        <a:lstStyle/>
        <a:p>
          <a:endParaRPr lang="en-US"/>
        </a:p>
      </dgm:t>
    </dgm:pt>
    <dgm:pt modelId="{F2F41A5B-3F04-4F67-8211-DC8FBA921CFC}">
      <dgm:prSet/>
      <dgm:spPr/>
      <dgm:t>
        <a:bodyPr/>
        <a:lstStyle/>
        <a:p>
          <a:r>
            <a:rPr lang="en-US"/>
            <a:t>What is left to do</a:t>
          </a:r>
        </a:p>
      </dgm:t>
    </dgm:pt>
    <dgm:pt modelId="{39A9F4F5-BE97-44BB-BC5C-7B69CB84363C}" type="parTrans" cxnId="{56D975D5-744D-4C08-882E-6A0843BBC718}">
      <dgm:prSet/>
      <dgm:spPr/>
      <dgm:t>
        <a:bodyPr/>
        <a:lstStyle/>
        <a:p>
          <a:endParaRPr lang="en-US"/>
        </a:p>
      </dgm:t>
    </dgm:pt>
    <dgm:pt modelId="{A29AC008-6AEA-4A29-99A4-82C0875DB133}" type="sibTrans" cxnId="{56D975D5-744D-4C08-882E-6A0843BBC718}">
      <dgm:prSet/>
      <dgm:spPr/>
      <dgm:t>
        <a:bodyPr/>
        <a:lstStyle/>
        <a:p>
          <a:endParaRPr lang="en-US"/>
        </a:p>
      </dgm:t>
    </dgm:pt>
    <dgm:pt modelId="{A4119D1F-4923-432C-8A92-A37214432D99}">
      <dgm:prSet/>
      <dgm:spPr/>
      <dgm:t>
        <a:bodyPr/>
        <a:lstStyle/>
        <a:p>
          <a:r>
            <a:rPr lang="en-US"/>
            <a:t>Summary</a:t>
          </a:r>
        </a:p>
      </dgm:t>
    </dgm:pt>
    <dgm:pt modelId="{22C42B9D-34ED-4B70-9C30-BC722541B861}" type="parTrans" cxnId="{691CA8EE-5DBA-45D7-B5D3-8E094CF4FBE8}">
      <dgm:prSet/>
      <dgm:spPr/>
      <dgm:t>
        <a:bodyPr/>
        <a:lstStyle/>
        <a:p>
          <a:endParaRPr lang="en-US"/>
        </a:p>
      </dgm:t>
    </dgm:pt>
    <dgm:pt modelId="{07A5CD39-56B7-466D-BB3C-8DD542AAD45E}" type="sibTrans" cxnId="{691CA8EE-5DBA-45D7-B5D3-8E094CF4FBE8}">
      <dgm:prSet/>
      <dgm:spPr/>
      <dgm:t>
        <a:bodyPr/>
        <a:lstStyle/>
        <a:p>
          <a:endParaRPr lang="en-US"/>
        </a:p>
      </dgm:t>
    </dgm:pt>
    <dgm:pt modelId="{021B9C20-95E6-46C8-8F4C-F6F8CBAA5740}" type="pres">
      <dgm:prSet presAssocID="{1AF1883D-EE3D-42AF-902F-3DD626852130}" presName="vert0" presStyleCnt="0">
        <dgm:presLayoutVars>
          <dgm:dir/>
          <dgm:animOne val="branch"/>
          <dgm:animLvl val="lvl"/>
        </dgm:presLayoutVars>
      </dgm:prSet>
      <dgm:spPr/>
    </dgm:pt>
    <dgm:pt modelId="{DFA60F19-5414-4BC6-A5DC-B8351E5D1ADD}" type="pres">
      <dgm:prSet presAssocID="{E7FD3D55-290E-4BB9-81E3-6D47AF69EFFB}" presName="thickLine" presStyleLbl="alignNode1" presStyleIdx="0" presStyleCnt="8"/>
      <dgm:spPr/>
    </dgm:pt>
    <dgm:pt modelId="{A3860FFD-33F1-439E-9C76-FDAB204C2919}" type="pres">
      <dgm:prSet presAssocID="{E7FD3D55-290E-4BB9-81E3-6D47AF69EFFB}" presName="horz1" presStyleCnt="0"/>
      <dgm:spPr/>
    </dgm:pt>
    <dgm:pt modelId="{4E348F61-8054-4AB2-BCEE-84B306D31496}" type="pres">
      <dgm:prSet presAssocID="{E7FD3D55-290E-4BB9-81E3-6D47AF69EFFB}" presName="tx1" presStyleLbl="revTx" presStyleIdx="0" presStyleCnt="8"/>
      <dgm:spPr/>
    </dgm:pt>
    <dgm:pt modelId="{C536C1CE-3EA9-4350-A903-29788742DD95}" type="pres">
      <dgm:prSet presAssocID="{E7FD3D55-290E-4BB9-81E3-6D47AF69EFFB}" presName="vert1" presStyleCnt="0"/>
      <dgm:spPr/>
    </dgm:pt>
    <dgm:pt modelId="{841BCD49-2C18-4017-8114-C029124B9FC6}" type="pres">
      <dgm:prSet presAssocID="{75618CAA-91B9-4615-83ED-63AC51D1370D}" presName="thickLine" presStyleLbl="alignNode1" presStyleIdx="1" presStyleCnt="8"/>
      <dgm:spPr/>
    </dgm:pt>
    <dgm:pt modelId="{4673093A-165B-49B7-A255-969E149D79AE}" type="pres">
      <dgm:prSet presAssocID="{75618CAA-91B9-4615-83ED-63AC51D1370D}" presName="horz1" presStyleCnt="0"/>
      <dgm:spPr/>
    </dgm:pt>
    <dgm:pt modelId="{8DDB94A9-B1B4-4F42-ACE9-87BC1C564CA5}" type="pres">
      <dgm:prSet presAssocID="{75618CAA-91B9-4615-83ED-63AC51D1370D}" presName="tx1" presStyleLbl="revTx" presStyleIdx="1" presStyleCnt="8"/>
      <dgm:spPr/>
    </dgm:pt>
    <dgm:pt modelId="{49FFFB23-B322-4FDB-9992-1131C73FC1FC}" type="pres">
      <dgm:prSet presAssocID="{75618CAA-91B9-4615-83ED-63AC51D1370D}" presName="vert1" presStyleCnt="0"/>
      <dgm:spPr/>
    </dgm:pt>
    <dgm:pt modelId="{CF42B130-2529-438D-8B96-047580D3734D}" type="pres">
      <dgm:prSet presAssocID="{9DF36BA1-0F1B-4710-BC6E-24F3814C20F1}" presName="thickLine" presStyleLbl="alignNode1" presStyleIdx="2" presStyleCnt="8"/>
      <dgm:spPr/>
    </dgm:pt>
    <dgm:pt modelId="{823E5A2B-60C0-4E4B-9E88-AB9B67D2357B}" type="pres">
      <dgm:prSet presAssocID="{9DF36BA1-0F1B-4710-BC6E-24F3814C20F1}" presName="horz1" presStyleCnt="0"/>
      <dgm:spPr/>
    </dgm:pt>
    <dgm:pt modelId="{A0C42601-C62F-4309-969E-B3C87FE721B2}" type="pres">
      <dgm:prSet presAssocID="{9DF36BA1-0F1B-4710-BC6E-24F3814C20F1}" presName="tx1" presStyleLbl="revTx" presStyleIdx="2" presStyleCnt="8"/>
      <dgm:spPr/>
    </dgm:pt>
    <dgm:pt modelId="{B6207043-6B27-40D5-A787-1464B0A33233}" type="pres">
      <dgm:prSet presAssocID="{9DF36BA1-0F1B-4710-BC6E-24F3814C20F1}" presName="vert1" presStyleCnt="0"/>
      <dgm:spPr/>
    </dgm:pt>
    <dgm:pt modelId="{7FABB2D9-1735-428A-A170-A66720ADB188}" type="pres">
      <dgm:prSet presAssocID="{46650E28-A4FE-4101-879A-25EB1603DCC7}" presName="thickLine" presStyleLbl="alignNode1" presStyleIdx="3" presStyleCnt="8"/>
      <dgm:spPr/>
    </dgm:pt>
    <dgm:pt modelId="{6BF07591-955D-468E-887A-1010EC9E1262}" type="pres">
      <dgm:prSet presAssocID="{46650E28-A4FE-4101-879A-25EB1603DCC7}" presName="horz1" presStyleCnt="0"/>
      <dgm:spPr/>
    </dgm:pt>
    <dgm:pt modelId="{639A026E-6A3C-499B-81AD-620C9F9EF79C}" type="pres">
      <dgm:prSet presAssocID="{46650E28-A4FE-4101-879A-25EB1603DCC7}" presName="tx1" presStyleLbl="revTx" presStyleIdx="3" presStyleCnt="8"/>
      <dgm:spPr/>
    </dgm:pt>
    <dgm:pt modelId="{CC32F8BA-43C3-48D0-94B1-94F1D2FECF51}" type="pres">
      <dgm:prSet presAssocID="{46650E28-A4FE-4101-879A-25EB1603DCC7}" presName="vert1" presStyleCnt="0"/>
      <dgm:spPr/>
    </dgm:pt>
    <dgm:pt modelId="{9EDE8C6E-39EB-48D0-BA1F-B15312201FAE}" type="pres">
      <dgm:prSet presAssocID="{8D2E1F20-B146-491F-929D-77DF4E8D5AE2}" presName="thickLine" presStyleLbl="alignNode1" presStyleIdx="4" presStyleCnt="8"/>
      <dgm:spPr/>
    </dgm:pt>
    <dgm:pt modelId="{E33BB562-4965-4449-944F-3F092B661E2B}" type="pres">
      <dgm:prSet presAssocID="{8D2E1F20-B146-491F-929D-77DF4E8D5AE2}" presName="horz1" presStyleCnt="0"/>
      <dgm:spPr/>
    </dgm:pt>
    <dgm:pt modelId="{4BD16115-902F-4677-A2C1-F6924BBBF6E1}" type="pres">
      <dgm:prSet presAssocID="{8D2E1F20-B146-491F-929D-77DF4E8D5AE2}" presName="tx1" presStyleLbl="revTx" presStyleIdx="4" presStyleCnt="8"/>
      <dgm:spPr/>
    </dgm:pt>
    <dgm:pt modelId="{17FDC32A-4962-46F7-96C6-FC858B3D6C30}" type="pres">
      <dgm:prSet presAssocID="{8D2E1F20-B146-491F-929D-77DF4E8D5AE2}" presName="vert1" presStyleCnt="0"/>
      <dgm:spPr/>
    </dgm:pt>
    <dgm:pt modelId="{A356C709-1263-458A-8C8B-9F9E18A62011}" type="pres">
      <dgm:prSet presAssocID="{F19FDCF1-CE12-4827-979C-324D9C295154}" presName="thickLine" presStyleLbl="alignNode1" presStyleIdx="5" presStyleCnt="8"/>
      <dgm:spPr/>
    </dgm:pt>
    <dgm:pt modelId="{6B54055C-7121-4801-B217-C522990277DA}" type="pres">
      <dgm:prSet presAssocID="{F19FDCF1-CE12-4827-979C-324D9C295154}" presName="horz1" presStyleCnt="0"/>
      <dgm:spPr/>
    </dgm:pt>
    <dgm:pt modelId="{B7EE6524-9312-43A6-9C6D-73092FE8B88B}" type="pres">
      <dgm:prSet presAssocID="{F19FDCF1-CE12-4827-979C-324D9C295154}" presName="tx1" presStyleLbl="revTx" presStyleIdx="5" presStyleCnt="8"/>
      <dgm:spPr/>
    </dgm:pt>
    <dgm:pt modelId="{4811BCEF-CE4F-4891-94DA-0446F2471FF1}" type="pres">
      <dgm:prSet presAssocID="{F19FDCF1-CE12-4827-979C-324D9C295154}" presName="vert1" presStyleCnt="0"/>
      <dgm:spPr/>
    </dgm:pt>
    <dgm:pt modelId="{97C98EBB-16E3-4838-B905-ED9C739FE140}" type="pres">
      <dgm:prSet presAssocID="{F2F41A5B-3F04-4F67-8211-DC8FBA921CFC}" presName="thickLine" presStyleLbl="alignNode1" presStyleIdx="6" presStyleCnt="8"/>
      <dgm:spPr/>
    </dgm:pt>
    <dgm:pt modelId="{155641DB-D1E5-4956-9822-23D87815AF3D}" type="pres">
      <dgm:prSet presAssocID="{F2F41A5B-3F04-4F67-8211-DC8FBA921CFC}" presName="horz1" presStyleCnt="0"/>
      <dgm:spPr/>
    </dgm:pt>
    <dgm:pt modelId="{E5A9A4AB-BADD-4765-8BF7-3B83ADD9A4DA}" type="pres">
      <dgm:prSet presAssocID="{F2F41A5B-3F04-4F67-8211-DC8FBA921CFC}" presName="tx1" presStyleLbl="revTx" presStyleIdx="6" presStyleCnt="8"/>
      <dgm:spPr/>
    </dgm:pt>
    <dgm:pt modelId="{7C6D8EDD-43FE-439E-AB49-7B0AC130F1CA}" type="pres">
      <dgm:prSet presAssocID="{F2F41A5B-3F04-4F67-8211-DC8FBA921CFC}" presName="vert1" presStyleCnt="0"/>
      <dgm:spPr/>
    </dgm:pt>
    <dgm:pt modelId="{501FDBA5-F0A6-4AB4-8BD3-EC08A39EDED5}" type="pres">
      <dgm:prSet presAssocID="{A4119D1F-4923-432C-8A92-A37214432D99}" presName="thickLine" presStyleLbl="alignNode1" presStyleIdx="7" presStyleCnt="8"/>
      <dgm:spPr/>
    </dgm:pt>
    <dgm:pt modelId="{8E4F80E8-4818-4C7A-86C2-5934BE6661BE}" type="pres">
      <dgm:prSet presAssocID="{A4119D1F-4923-432C-8A92-A37214432D99}" presName="horz1" presStyleCnt="0"/>
      <dgm:spPr/>
    </dgm:pt>
    <dgm:pt modelId="{7093A149-D6E5-42EE-8ADA-E07E82F116FC}" type="pres">
      <dgm:prSet presAssocID="{A4119D1F-4923-432C-8A92-A37214432D99}" presName="tx1" presStyleLbl="revTx" presStyleIdx="7" presStyleCnt="8"/>
      <dgm:spPr/>
    </dgm:pt>
    <dgm:pt modelId="{F3560465-D618-4B34-B331-0A9AC5FDE389}" type="pres">
      <dgm:prSet presAssocID="{A4119D1F-4923-432C-8A92-A37214432D99}" presName="vert1" presStyleCnt="0"/>
      <dgm:spPr/>
    </dgm:pt>
  </dgm:ptLst>
  <dgm:cxnLst>
    <dgm:cxn modelId="{5D2D7A10-2DB6-4A1B-813F-96C7B10A1482}" type="presOf" srcId="{46650E28-A4FE-4101-879A-25EB1603DCC7}" destId="{639A026E-6A3C-499B-81AD-620C9F9EF79C}" srcOrd="0" destOrd="0" presId="urn:microsoft.com/office/officeart/2008/layout/LinedList"/>
    <dgm:cxn modelId="{D2B3D810-42B9-4D6D-9D2C-161C63B38DF9}" type="presOf" srcId="{A4119D1F-4923-432C-8A92-A37214432D99}" destId="{7093A149-D6E5-42EE-8ADA-E07E82F116FC}" srcOrd="0" destOrd="0" presId="urn:microsoft.com/office/officeart/2008/layout/LinedList"/>
    <dgm:cxn modelId="{E150B512-C64F-4C09-A2DF-D2E313717D8D}" type="presOf" srcId="{1AF1883D-EE3D-42AF-902F-3DD626852130}" destId="{021B9C20-95E6-46C8-8F4C-F6F8CBAA5740}" srcOrd="0" destOrd="0" presId="urn:microsoft.com/office/officeart/2008/layout/LinedList"/>
    <dgm:cxn modelId="{F671EF28-5006-46DA-B285-5348D3814FF6}" type="presOf" srcId="{F2F41A5B-3F04-4F67-8211-DC8FBA921CFC}" destId="{E5A9A4AB-BADD-4765-8BF7-3B83ADD9A4DA}" srcOrd="0" destOrd="0" presId="urn:microsoft.com/office/officeart/2008/layout/LinedList"/>
    <dgm:cxn modelId="{B282FA40-5D26-48F1-A339-EDF62930C000}" srcId="{1AF1883D-EE3D-42AF-902F-3DD626852130}" destId="{F19FDCF1-CE12-4827-979C-324D9C295154}" srcOrd="5" destOrd="0" parTransId="{EB0F6A13-1F22-4534-9387-B3022C318F46}" sibTransId="{3FF3ECA7-76FF-4479-A618-A42B71D2AAF9}"/>
    <dgm:cxn modelId="{32A50668-AAF8-4EA7-BD34-B2FA14ED7525}" type="presOf" srcId="{E7FD3D55-290E-4BB9-81E3-6D47AF69EFFB}" destId="{4E348F61-8054-4AB2-BCEE-84B306D31496}" srcOrd="0" destOrd="0" presId="urn:microsoft.com/office/officeart/2008/layout/LinedList"/>
    <dgm:cxn modelId="{BC13E76C-7E1F-4E6A-A390-261619C3CA85}" type="presOf" srcId="{9DF36BA1-0F1B-4710-BC6E-24F3814C20F1}" destId="{A0C42601-C62F-4309-969E-B3C87FE721B2}" srcOrd="0" destOrd="0" presId="urn:microsoft.com/office/officeart/2008/layout/LinedList"/>
    <dgm:cxn modelId="{2598C173-FE3A-48F6-A0E2-C25A2D8CD81D}" srcId="{1AF1883D-EE3D-42AF-902F-3DD626852130}" destId="{8D2E1F20-B146-491F-929D-77DF4E8D5AE2}" srcOrd="4" destOrd="0" parTransId="{570F9B61-5DB9-498A-9254-C8A5C9350AB4}" sibTransId="{35936ED0-C9E3-44D4-8718-591C7C2A9BB2}"/>
    <dgm:cxn modelId="{6DD7DE74-D035-4079-BE49-5F0D4B1DBB53}" srcId="{1AF1883D-EE3D-42AF-902F-3DD626852130}" destId="{9DF36BA1-0F1B-4710-BC6E-24F3814C20F1}" srcOrd="2" destOrd="0" parTransId="{A3A9CBC2-96D2-43FC-B408-AB6133F53BEC}" sibTransId="{5434DB30-D30D-417D-85A0-BE47751B23AF}"/>
    <dgm:cxn modelId="{45190D58-4361-4C8C-9E60-38A8E5A61BCE}" type="presOf" srcId="{75618CAA-91B9-4615-83ED-63AC51D1370D}" destId="{8DDB94A9-B1B4-4F42-ACE9-87BC1C564CA5}" srcOrd="0" destOrd="0" presId="urn:microsoft.com/office/officeart/2008/layout/LinedList"/>
    <dgm:cxn modelId="{B58B858D-BE19-4160-969E-B0ECF1C82430}" srcId="{1AF1883D-EE3D-42AF-902F-3DD626852130}" destId="{46650E28-A4FE-4101-879A-25EB1603DCC7}" srcOrd="3" destOrd="0" parTransId="{49DE2D72-0A22-4E9C-BB91-BD74E9613A61}" sibTransId="{022FA195-50FD-4D7F-9064-1F5E055C6615}"/>
    <dgm:cxn modelId="{318715C1-C18E-45B5-8D59-48A4B4DCC452}" srcId="{1AF1883D-EE3D-42AF-902F-3DD626852130}" destId="{75618CAA-91B9-4615-83ED-63AC51D1370D}" srcOrd="1" destOrd="0" parTransId="{E777BD47-DF63-4E8E-85D2-7CD906FBF3BC}" sibTransId="{27B4A6E7-AF33-4D21-9EF5-1EF141584622}"/>
    <dgm:cxn modelId="{56D975D5-744D-4C08-882E-6A0843BBC718}" srcId="{1AF1883D-EE3D-42AF-902F-3DD626852130}" destId="{F2F41A5B-3F04-4F67-8211-DC8FBA921CFC}" srcOrd="6" destOrd="0" parTransId="{39A9F4F5-BE97-44BB-BC5C-7B69CB84363C}" sibTransId="{A29AC008-6AEA-4A29-99A4-82C0875DB133}"/>
    <dgm:cxn modelId="{F5D9AADC-9AB2-4828-B100-AF04171D1C30}" type="presOf" srcId="{8D2E1F20-B146-491F-929D-77DF4E8D5AE2}" destId="{4BD16115-902F-4677-A2C1-F6924BBBF6E1}" srcOrd="0" destOrd="0" presId="urn:microsoft.com/office/officeart/2008/layout/LinedList"/>
    <dgm:cxn modelId="{41ED74DE-B630-493D-AF17-23E91C468358}" type="presOf" srcId="{F19FDCF1-CE12-4827-979C-324D9C295154}" destId="{B7EE6524-9312-43A6-9C6D-73092FE8B88B}" srcOrd="0" destOrd="0" presId="urn:microsoft.com/office/officeart/2008/layout/LinedList"/>
    <dgm:cxn modelId="{07801FE1-5AFD-4910-9C81-A1179973791C}" srcId="{1AF1883D-EE3D-42AF-902F-3DD626852130}" destId="{E7FD3D55-290E-4BB9-81E3-6D47AF69EFFB}" srcOrd="0" destOrd="0" parTransId="{0EDC5E2F-EB27-4392-9A12-80E3E254605D}" sibTransId="{5A02A855-CE53-4B65-9727-07D0DC87CF5C}"/>
    <dgm:cxn modelId="{691CA8EE-5DBA-45D7-B5D3-8E094CF4FBE8}" srcId="{1AF1883D-EE3D-42AF-902F-3DD626852130}" destId="{A4119D1F-4923-432C-8A92-A37214432D99}" srcOrd="7" destOrd="0" parTransId="{22C42B9D-34ED-4B70-9C30-BC722541B861}" sibTransId="{07A5CD39-56B7-466D-BB3C-8DD542AAD45E}"/>
    <dgm:cxn modelId="{75AD4649-9E36-4E83-A0AB-CDA06E3E7E74}" type="presParOf" srcId="{021B9C20-95E6-46C8-8F4C-F6F8CBAA5740}" destId="{DFA60F19-5414-4BC6-A5DC-B8351E5D1ADD}" srcOrd="0" destOrd="0" presId="urn:microsoft.com/office/officeart/2008/layout/LinedList"/>
    <dgm:cxn modelId="{9C42BF35-58F3-49BE-A97A-8F861ACFC621}" type="presParOf" srcId="{021B9C20-95E6-46C8-8F4C-F6F8CBAA5740}" destId="{A3860FFD-33F1-439E-9C76-FDAB204C2919}" srcOrd="1" destOrd="0" presId="urn:microsoft.com/office/officeart/2008/layout/LinedList"/>
    <dgm:cxn modelId="{689D17D8-34F6-4AE8-9187-AA5A215FDC32}" type="presParOf" srcId="{A3860FFD-33F1-439E-9C76-FDAB204C2919}" destId="{4E348F61-8054-4AB2-BCEE-84B306D31496}" srcOrd="0" destOrd="0" presId="urn:microsoft.com/office/officeart/2008/layout/LinedList"/>
    <dgm:cxn modelId="{F18967E7-A525-44CD-8F5D-AB1B72AD3D43}" type="presParOf" srcId="{A3860FFD-33F1-439E-9C76-FDAB204C2919}" destId="{C536C1CE-3EA9-4350-A903-29788742DD95}" srcOrd="1" destOrd="0" presId="urn:microsoft.com/office/officeart/2008/layout/LinedList"/>
    <dgm:cxn modelId="{A13BA5D2-C352-45AB-AE26-BBC08C6A2BCD}" type="presParOf" srcId="{021B9C20-95E6-46C8-8F4C-F6F8CBAA5740}" destId="{841BCD49-2C18-4017-8114-C029124B9FC6}" srcOrd="2" destOrd="0" presId="urn:microsoft.com/office/officeart/2008/layout/LinedList"/>
    <dgm:cxn modelId="{52E75888-237A-4822-84C0-056233D75E41}" type="presParOf" srcId="{021B9C20-95E6-46C8-8F4C-F6F8CBAA5740}" destId="{4673093A-165B-49B7-A255-969E149D79AE}" srcOrd="3" destOrd="0" presId="urn:microsoft.com/office/officeart/2008/layout/LinedList"/>
    <dgm:cxn modelId="{8701DFAC-5FC9-4AC8-9A8E-BF5FD0E0FFA9}" type="presParOf" srcId="{4673093A-165B-49B7-A255-969E149D79AE}" destId="{8DDB94A9-B1B4-4F42-ACE9-87BC1C564CA5}" srcOrd="0" destOrd="0" presId="urn:microsoft.com/office/officeart/2008/layout/LinedList"/>
    <dgm:cxn modelId="{75F6F684-84D4-4A8A-AB9A-A199544E6E38}" type="presParOf" srcId="{4673093A-165B-49B7-A255-969E149D79AE}" destId="{49FFFB23-B322-4FDB-9992-1131C73FC1FC}" srcOrd="1" destOrd="0" presId="urn:microsoft.com/office/officeart/2008/layout/LinedList"/>
    <dgm:cxn modelId="{B695A644-CDFB-41DE-A0CF-FD07F57BFDB0}" type="presParOf" srcId="{021B9C20-95E6-46C8-8F4C-F6F8CBAA5740}" destId="{CF42B130-2529-438D-8B96-047580D3734D}" srcOrd="4" destOrd="0" presId="urn:microsoft.com/office/officeart/2008/layout/LinedList"/>
    <dgm:cxn modelId="{F1E65E13-E4B2-4924-9577-4258F3A6F7DD}" type="presParOf" srcId="{021B9C20-95E6-46C8-8F4C-F6F8CBAA5740}" destId="{823E5A2B-60C0-4E4B-9E88-AB9B67D2357B}" srcOrd="5" destOrd="0" presId="urn:microsoft.com/office/officeart/2008/layout/LinedList"/>
    <dgm:cxn modelId="{6DAA6F8E-E2D0-4B1A-A4B7-15E21439303B}" type="presParOf" srcId="{823E5A2B-60C0-4E4B-9E88-AB9B67D2357B}" destId="{A0C42601-C62F-4309-969E-B3C87FE721B2}" srcOrd="0" destOrd="0" presId="urn:microsoft.com/office/officeart/2008/layout/LinedList"/>
    <dgm:cxn modelId="{274E3DCB-3D1F-4B96-8BFF-29A41F8F235C}" type="presParOf" srcId="{823E5A2B-60C0-4E4B-9E88-AB9B67D2357B}" destId="{B6207043-6B27-40D5-A787-1464B0A33233}" srcOrd="1" destOrd="0" presId="urn:microsoft.com/office/officeart/2008/layout/LinedList"/>
    <dgm:cxn modelId="{CA833150-E750-4445-BCA1-626290CBD794}" type="presParOf" srcId="{021B9C20-95E6-46C8-8F4C-F6F8CBAA5740}" destId="{7FABB2D9-1735-428A-A170-A66720ADB188}" srcOrd="6" destOrd="0" presId="urn:microsoft.com/office/officeart/2008/layout/LinedList"/>
    <dgm:cxn modelId="{1EFE8905-208D-43D7-9CFC-DBE0B870DC45}" type="presParOf" srcId="{021B9C20-95E6-46C8-8F4C-F6F8CBAA5740}" destId="{6BF07591-955D-468E-887A-1010EC9E1262}" srcOrd="7" destOrd="0" presId="urn:microsoft.com/office/officeart/2008/layout/LinedList"/>
    <dgm:cxn modelId="{324A8E06-595C-4092-8972-705A777DA03A}" type="presParOf" srcId="{6BF07591-955D-468E-887A-1010EC9E1262}" destId="{639A026E-6A3C-499B-81AD-620C9F9EF79C}" srcOrd="0" destOrd="0" presId="urn:microsoft.com/office/officeart/2008/layout/LinedList"/>
    <dgm:cxn modelId="{4757FA02-8539-4A41-AD15-4B7C83D52697}" type="presParOf" srcId="{6BF07591-955D-468E-887A-1010EC9E1262}" destId="{CC32F8BA-43C3-48D0-94B1-94F1D2FECF51}" srcOrd="1" destOrd="0" presId="urn:microsoft.com/office/officeart/2008/layout/LinedList"/>
    <dgm:cxn modelId="{8B45FD77-4A76-4A17-A001-5F52ACDD21B3}" type="presParOf" srcId="{021B9C20-95E6-46C8-8F4C-F6F8CBAA5740}" destId="{9EDE8C6E-39EB-48D0-BA1F-B15312201FAE}" srcOrd="8" destOrd="0" presId="urn:microsoft.com/office/officeart/2008/layout/LinedList"/>
    <dgm:cxn modelId="{90A3EF8F-FDED-438E-8291-A6DD21487E80}" type="presParOf" srcId="{021B9C20-95E6-46C8-8F4C-F6F8CBAA5740}" destId="{E33BB562-4965-4449-944F-3F092B661E2B}" srcOrd="9" destOrd="0" presId="urn:microsoft.com/office/officeart/2008/layout/LinedList"/>
    <dgm:cxn modelId="{3911F0BC-F1A9-4AED-8A18-69F22321B270}" type="presParOf" srcId="{E33BB562-4965-4449-944F-3F092B661E2B}" destId="{4BD16115-902F-4677-A2C1-F6924BBBF6E1}" srcOrd="0" destOrd="0" presId="urn:microsoft.com/office/officeart/2008/layout/LinedList"/>
    <dgm:cxn modelId="{4ABCFA54-9A2C-43D6-81B5-FE767352176B}" type="presParOf" srcId="{E33BB562-4965-4449-944F-3F092B661E2B}" destId="{17FDC32A-4962-46F7-96C6-FC858B3D6C30}" srcOrd="1" destOrd="0" presId="urn:microsoft.com/office/officeart/2008/layout/LinedList"/>
    <dgm:cxn modelId="{A8BB0A6D-2819-473D-B835-BBA53D359BD3}" type="presParOf" srcId="{021B9C20-95E6-46C8-8F4C-F6F8CBAA5740}" destId="{A356C709-1263-458A-8C8B-9F9E18A62011}" srcOrd="10" destOrd="0" presId="urn:microsoft.com/office/officeart/2008/layout/LinedList"/>
    <dgm:cxn modelId="{ADFE8693-FABA-4CE0-9D36-ACB6F652F98A}" type="presParOf" srcId="{021B9C20-95E6-46C8-8F4C-F6F8CBAA5740}" destId="{6B54055C-7121-4801-B217-C522990277DA}" srcOrd="11" destOrd="0" presId="urn:microsoft.com/office/officeart/2008/layout/LinedList"/>
    <dgm:cxn modelId="{BFC3CB0A-4F5E-44B6-B7B8-262E58F48277}" type="presParOf" srcId="{6B54055C-7121-4801-B217-C522990277DA}" destId="{B7EE6524-9312-43A6-9C6D-73092FE8B88B}" srcOrd="0" destOrd="0" presId="urn:microsoft.com/office/officeart/2008/layout/LinedList"/>
    <dgm:cxn modelId="{93380801-2FA3-436B-B0A7-D36B3F7E2C8B}" type="presParOf" srcId="{6B54055C-7121-4801-B217-C522990277DA}" destId="{4811BCEF-CE4F-4891-94DA-0446F2471FF1}" srcOrd="1" destOrd="0" presId="urn:microsoft.com/office/officeart/2008/layout/LinedList"/>
    <dgm:cxn modelId="{2496FD2F-4728-4CD5-B8BF-1EA1D5E06405}" type="presParOf" srcId="{021B9C20-95E6-46C8-8F4C-F6F8CBAA5740}" destId="{97C98EBB-16E3-4838-B905-ED9C739FE140}" srcOrd="12" destOrd="0" presId="urn:microsoft.com/office/officeart/2008/layout/LinedList"/>
    <dgm:cxn modelId="{F2798C8B-7EC4-4BD5-9CE3-779E370AF036}" type="presParOf" srcId="{021B9C20-95E6-46C8-8F4C-F6F8CBAA5740}" destId="{155641DB-D1E5-4956-9822-23D87815AF3D}" srcOrd="13" destOrd="0" presId="urn:microsoft.com/office/officeart/2008/layout/LinedList"/>
    <dgm:cxn modelId="{F68D734B-E9FD-416A-B4E6-3C5826A92400}" type="presParOf" srcId="{155641DB-D1E5-4956-9822-23D87815AF3D}" destId="{E5A9A4AB-BADD-4765-8BF7-3B83ADD9A4DA}" srcOrd="0" destOrd="0" presId="urn:microsoft.com/office/officeart/2008/layout/LinedList"/>
    <dgm:cxn modelId="{F5DE31C9-46DC-42DB-B900-7AA286D932CE}" type="presParOf" srcId="{155641DB-D1E5-4956-9822-23D87815AF3D}" destId="{7C6D8EDD-43FE-439E-AB49-7B0AC130F1CA}" srcOrd="1" destOrd="0" presId="urn:microsoft.com/office/officeart/2008/layout/LinedList"/>
    <dgm:cxn modelId="{EDA61A53-338A-43E7-8ED2-E293686DFE24}" type="presParOf" srcId="{021B9C20-95E6-46C8-8F4C-F6F8CBAA5740}" destId="{501FDBA5-F0A6-4AB4-8BD3-EC08A39EDED5}" srcOrd="14" destOrd="0" presId="urn:microsoft.com/office/officeart/2008/layout/LinedList"/>
    <dgm:cxn modelId="{332A5448-8B73-4CFB-8F4B-FD2E7786A010}" type="presParOf" srcId="{021B9C20-95E6-46C8-8F4C-F6F8CBAA5740}" destId="{8E4F80E8-4818-4C7A-86C2-5934BE6661BE}" srcOrd="15" destOrd="0" presId="urn:microsoft.com/office/officeart/2008/layout/LinedList"/>
    <dgm:cxn modelId="{AD8D3FAE-76E6-4EB2-BDFC-21AF2A86FE8A}" type="presParOf" srcId="{8E4F80E8-4818-4C7A-86C2-5934BE6661BE}" destId="{7093A149-D6E5-42EE-8ADA-E07E82F116FC}" srcOrd="0" destOrd="0" presId="urn:microsoft.com/office/officeart/2008/layout/LinedList"/>
    <dgm:cxn modelId="{87BDD86A-38BC-4396-ABAC-D8677587EA97}" type="presParOf" srcId="{8E4F80E8-4818-4C7A-86C2-5934BE6661BE}" destId="{F3560465-D618-4B34-B331-0A9AC5FDE38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50A37C-0B6A-43D4-A2D2-90B06577838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365AF1E-CE36-43F0-A1F0-182A5ADDD19F}">
      <dgm:prSet/>
      <dgm:spPr/>
      <dgm:t>
        <a:bodyPr/>
        <a:lstStyle/>
        <a:p>
          <a:r>
            <a:rPr lang="en-GB"/>
            <a:t>Welcome</a:t>
          </a:r>
          <a:endParaRPr lang="en-US"/>
        </a:p>
      </dgm:t>
    </dgm:pt>
    <dgm:pt modelId="{438615AC-512B-438E-ABA6-888FB229C41B}" type="parTrans" cxnId="{7A928656-C629-4BF3-A84F-6BEB6A9DEB37}">
      <dgm:prSet/>
      <dgm:spPr/>
      <dgm:t>
        <a:bodyPr/>
        <a:lstStyle/>
        <a:p>
          <a:endParaRPr lang="en-US"/>
        </a:p>
      </dgm:t>
    </dgm:pt>
    <dgm:pt modelId="{BE8D2B87-5B4F-4F00-8AD5-F12E18CF86E3}" type="sibTrans" cxnId="{7A928656-C629-4BF3-A84F-6BEB6A9DEB37}">
      <dgm:prSet/>
      <dgm:spPr/>
      <dgm:t>
        <a:bodyPr/>
        <a:lstStyle/>
        <a:p>
          <a:endParaRPr lang="en-US"/>
        </a:p>
      </dgm:t>
    </dgm:pt>
    <dgm:pt modelId="{A8CA0F39-721A-47E9-B3E6-90BF5CA4535D}">
      <dgm:prSet/>
      <dgm:spPr/>
      <dgm:t>
        <a:bodyPr/>
        <a:lstStyle/>
        <a:p>
          <a:r>
            <a:rPr lang="en-GB" dirty="0"/>
            <a:t>Why am I here?</a:t>
          </a:r>
          <a:endParaRPr lang="en-US" dirty="0"/>
        </a:p>
      </dgm:t>
    </dgm:pt>
    <dgm:pt modelId="{8256CAE0-5A57-4D7A-AF6A-C59C4A2409F0}" type="parTrans" cxnId="{5C2E19E5-918E-4930-BC52-48E57DB24132}">
      <dgm:prSet/>
      <dgm:spPr/>
      <dgm:t>
        <a:bodyPr/>
        <a:lstStyle/>
        <a:p>
          <a:endParaRPr lang="en-US"/>
        </a:p>
      </dgm:t>
    </dgm:pt>
    <dgm:pt modelId="{F6B67232-D61F-45A2-8A0D-1D0D570FFE5F}" type="sibTrans" cxnId="{5C2E19E5-918E-4930-BC52-48E57DB24132}">
      <dgm:prSet/>
      <dgm:spPr/>
      <dgm:t>
        <a:bodyPr/>
        <a:lstStyle/>
        <a:p>
          <a:endParaRPr lang="en-US"/>
        </a:p>
      </dgm:t>
    </dgm:pt>
    <dgm:pt modelId="{A0EBEC4F-70FA-4F4A-A8E9-4A0CC3A4AB0F}">
      <dgm:prSet/>
      <dgm:spPr/>
      <dgm:t>
        <a:bodyPr/>
        <a:lstStyle/>
        <a:p>
          <a:r>
            <a:rPr lang="en-GB"/>
            <a:t>Civil Enforcement – TMA 2004</a:t>
          </a:r>
          <a:endParaRPr lang="en-US"/>
        </a:p>
      </dgm:t>
    </dgm:pt>
    <dgm:pt modelId="{37F04642-08E4-4F04-A83D-077BBC4A0815}" type="parTrans" cxnId="{BF62B2FE-2026-4460-B5D3-E1D03346D455}">
      <dgm:prSet/>
      <dgm:spPr/>
      <dgm:t>
        <a:bodyPr/>
        <a:lstStyle/>
        <a:p>
          <a:endParaRPr lang="en-US"/>
        </a:p>
      </dgm:t>
    </dgm:pt>
    <dgm:pt modelId="{5CC562D6-8B7F-442E-BC6B-EA9259EF9A69}" type="sibTrans" cxnId="{BF62B2FE-2026-4460-B5D3-E1D03346D455}">
      <dgm:prSet/>
      <dgm:spPr/>
      <dgm:t>
        <a:bodyPr/>
        <a:lstStyle/>
        <a:p>
          <a:endParaRPr lang="en-US"/>
        </a:p>
      </dgm:t>
    </dgm:pt>
    <dgm:pt modelId="{251B7F17-F52B-4CF8-8E15-24161ADB25A0}">
      <dgm:prSet/>
      <dgm:spPr/>
      <dgm:t>
        <a:bodyPr/>
        <a:lstStyle/>
        <a:p>
          <a:r>
            <a:rPr lang="en-GB" dirty="0"/>
            <a:t>Part 6 – Moving Traffic </a:t>
          </a:r>
          <a:endParaRPr lang="en-US" dirty="0"/>
        </a:p>
      </dgm:t>
    </dgm:pt>
    <dgm:pt modelId="{0E3B77D3-6E75-4638-8EE8-5D1A0A4BE581}" type="parTrans" cxnId="{3ED4C780-ED0F-43F0-9F7D-879581C6EC75}">
      <dgm:prSet/>
      <dgm:spPr/>
      <dgm:t>
        <a:bodyPr/>
        <a:lstStyle/>
        <a:p>
          <a:endParaRPr lang="en-US"/>
        </a:p>
      </dgm:t>
    </dgm:pt>
    <dgm:pt modelId="{CADE0C21-9DC9-4EC3-8A3D-16D5909AC290}" type="sibTrans" cxnId="{3ED4C780-ED0F-43F0-9F7D-879581C6EC75}">
      <dgm:prSet/>
      <dgm:spPr/>
      <dgm:t>
        <a:bodyPr/>
        <a:lstStyle/>
        <a:p>
          <a:endParaRPr lang="en-US"/>
        </a:p>
      </dgm:t>
    </dgm:pt>
    <dgm:pt modelId="{FC9CB6D3-2300-4868-9424-B772422C7654}">
      <dgm:prSet/>
      <dgm:spPr/>
      <dgm:t>
        <a:bodyPr/>
        <a:lstStyle/>
        <a:p>
          <a:r>
            <a:rPr lang="en-GB"/>
            <a:t>Local Authority perspective</a:t>
          </a:r>
          <a:endParaRPr lang="en-US"/>
        </a:p>
      </dgm:t>
    </dgm:pt>
    <dgm:pt modelId="{32C36223-A78F-4041-96B0-25512337FE9C}" type="parTrans" cxnId="{7056C572-8427-4CDD-AC9F-747F0CABF748}">
      <dgm:prSet/>
      <dgm:spPr/>
      <dgm:t>
        <a:bodyPr/>
        <a:lstStyle/>
        <a:p>
          <a:endParaRPr lang="en-US"/>
        </a:p>
      </dgm:t>
    </dgm:pt>
    <dgm:pt modelId="{54E29139-B0AB-4C20-ABD8-001B109C4EBE}" type="sibTrans" cxnId="{7056C572-8427-4CDD-AC9F-747F0CABF748}">
      <dgm:prSet/>
      <dgm:spPr/>
      <dgm:t>
        <a:bodyPr/>
        <a:lstStyle/>
        <a:p>
          <a:endParaRPr lang="en-US"/>
        </a:p>
      </dgm:t>
    </dgm:pt>
    <dgm:pt modelId="{F57A3709-3502-4983-943F-F553BD2575BA}" type="pres">
      <dgm:prSet presAssocID="{0550A37C-0B6A-43D4-A2D2-90B06577838D}" presName="linear" presStyleCnt="0">
        <dgm:presLayoutVars>
          <dgm:animLvl val="lvl"/>
          <dgm:resizeHandles val="exact"/>
        </dgm:presLayoutVars>
      </dgm:prSet>
      <dgm:spPr/>
    </dgm:pt>
    <dgm:pt modelId="{4E7490A0-77D5-4E56-9EE2-7FC56C900710}" type="pres">
      <dgm:prSet presAssocID="{B365AF1E-CE36-43F0-A1F0-182A5ADDD19F}" presName="parentText" presStyleLbl="node1" presStyleIdx="0" presStyleCnt="4">
        <dgm:presLayoutVars>
          <dgm:chMax val="0"/>
          <dgm:bulletEnabled val="1"/>
        </dgm:presLayoutVars>
      </dgm:prSet>
      <dgm:spPr/>
    </dgm:pt>
    <dgm:pt modelId="{77EDFACC-9630-49DC-B25B-C9FEE9DD3EE2}" type="pres">
      <dgm:prSet presAssocID="{BE8D2B87-5B4F-4F00-8AD5-F12E18CF86E3}" presName="spacer" presStyleCnt="0"/>
      <dgm:spPr/>
    </dgm:pt>
    <dgm:pt modelId="{E90FC9A0-4DC0-47D8-B908-1AD4EA861126}" type="pres">
      <dgm:prSet presAssocID="{A8CA0F39-721A-47E9-B3E6-90BF5CA4535D}" presName="parentText" presStyleLbl="node1" presStyleIdx="1" presStyleCnt="4">
        <dgm:presLayoutVars>
          <dgm:chMax val="0"/>
          <dgm:bulletEnabled val="1"/>
        </dgm:presLayoutVars>
      </dgm:prSet>
      <dgm:spPr/>
    </dgm:pt>
    <dgm:pt modelId="{86163DAF-0D92-439C-A762-21DBF069B7EF}" type="pres">
      <dgm:prSet presAssocID="{F6B67232-D61F-45A2-8A0D-1D0D570FFE5F}" presName="spacer" presStyleCnt="0"/>
      <dgm:spPr/>
    </dgm:pt>
    <dgm:pt modelId="{EC22A087-A73C-4AF2-916E-10C03B73C713}" type="pres">
      <dgm:prSet presAssocID="{A0EBEC4F-70FA-4F4A-A8E9-4A0CC3A4AB0F}" presName="parentText" presStyleLbl="node1" presStyleIdx="2" presStyleCnt="4">
        <dgm:presLayoutVars>
          <dgm:chMax val="0"/>
          <dgm:bulletEnabled val="1"/>
        </dgm:presLayoutVars>
      </dgm:prSet>
      <dgm:spPr/>
    </dgm:pt>
    <dgm:pt modelId="{DAAB6D98-78A9-4D90-90BE-0C15BA0C796A}" type="pres">
      <dgm:prSet presAssocID="{A0EBEC4F-70FA-4F4A-A8E9-4A0CC3A4AB0F}" presName="childText" presStyleLbl="revTx" presStyleIdx="0" presStyleCnt="1">
        <dgm:presLayoutVars>
          <dgm:bulletEnabled val="1"/>
        </dgm:presLayoutVars>
      </dgm:prSet>
      <dgm:spPr/>
    </dgm:pt>
    <dgm:pt modelId="{F0476649-EB56-4606-A6E7-CBEACB32FE47}" type="pres">
      <dgm:prSet presAssocID="{FC9CB6D3-2300-4868-9424-B772422C7654}" presName="parentText" presStyleLbl="node1" presStyleIdx="3" presStyleCnt="4">
        <dgm:presLayoutVars>
          <dgm:chMax val="0"/>
          <dgm:bulletEnabled val="1"/>
        </dgm:presLayoutVars>
      </dgm:prSet>
      <dgm:spPr/>
    </dgm:pt>
  </dgm:ptLst>
  <dgm:cxnLst>
    <dgm:cxn modelId="{ED4E6439-168F-4F31-8293-E9E42BF812F1}" type="presOf" srcId="{251B7F17-F52B-4CF8-8E15-24161ADB25A0}" destId="{DAAB6D98-78A9-4D90-90BE-0C15BA0C796A}" srcOrd="0" destOrd="0" presId="urn:microsoft.com/office/officeart/2005/8/layout/vList2"/>
    <dgm:cxn modelId="{846D2D62-3DB6-4769-B57C-BE6D36B0FC0C}" type="presOf" srcId="{0550A37C-0B6A-43D4-A2D2-90B06577838D}" destId="{F57A3709-3502-4983-943F-F553BD2575BA}" srcOrd="0" destOrd="0" presId="urn:microsoft.com/office/officeart/2005/8/layout/vList2"/>
    <dgm:cxn modelId="{F60C6B47-B3DD-49CB-AF90-77D2EBD975C2}" type="presOf" srcId="{A8CA0F39-721A-47E9-B3E6-90BF5CA4535D}" destId="{E90FC9A0-4DC0-47D8-B908-1AD4EA861126}" srcOrd="0" destOrd="0" presId="urn:microsoft.com/office/officeart/2005/8/layout/vList2"/>
    <dgm:cxn modelId="{12BE504A-E19C-46CF-A5B9-6E053BE586DF}" type="presOf" srcId="{FC9CB6D3-2300-4868-9424-B772422C7654}" destId="{F0476649-EB56-4606-A6E7-CBEACB32FE47}" srcOrd="0" destOrd="0" presId="urn:microsoft.com/office/officeart/2005/8/layout/vList2"/>
    <dgm:cxn modelId="{7056C572-8427-4CDD-AC9F-747F0CABF748}" srcId="{0550A37C-0B6A-43D4-A2D2-90B06577838D}" destId="{FC9CB6D3-2300-4868-9424-B772422C7654}" srcOrd="3" destOrd="0" parTransId="{32C36223-A78F-4041-96B0-25512337FE9C}" sibTransId="{54E29139-B0AB-4C20-ABD8-001B109C4EBE}"/>
    <dgm:cxn modelId="{7A928656-C629-4BF3-A84F-6BEB6A9DEB37}" srcId="{0550A37C-0B6A-43D4-A2D2-90B06577838D}" destId="{B365AF1E-CE36-43F0-A1F0-182A5ADDD19F}" srcOrd="0" destOrd="0" parTransId="{438615AC-512B-438E-ABA6-888FB229C41B}" sibTransId="{BE8D2B87-5B4F-4F00-8AD5-F12E18CF86E3}"/>
    <dgm:cxn modelId="{3ED4C780-ED0F-43F0-9F7D-879581C6EC75}" srcId="{A0EBEC4F-70FA-4F4A-A8E9-4A0CC3A4AB0F}" destId="{251B7F17-F52B-4CF8-8E15-24161ADB25A0}" srcOrd="0" destOrd="0" parTransId="{0E3B77D3-6E75-4638-8EE8-5D1A0A4BE581}" sibTransId="{CADE0C21-9DC9-4EC3-8A3D-16D5909AC290}"/>
    <dgm:cxn modelId="{07D8BAA4-A660-4F1A-A4A7-691E4BE1CD68}" type="presOf" srcId="{A0EBEC4F-70FA-4F4A-A8E9-4A0CC3A4AB0F}" destId="{EC22A087-A73C-4AF2-916E-10C03B73C713}" srcOrd="0" destOrd="0" presId="urn:microsoft.com/office/officeart/2005/8/layout/vList2"/>
    <dgm:cxn modelId="{B6515FE1-6870-41DA-AF98-412FBAE1D4FE}" type="presOf" srcId="{B365AF1E-CE36-43F0-A1F0-182A5ADDD19F}" destId="{4E7490A0-77D5-4E56-9EE2-7FC56C900710}" srcOrd="0" destOrd="0" presId="urn:microsoft.com/office/officeart/2005/8/layout/vList2"/>
    <dgm:cxn modelId="{5C2E19E5-918E-4930-BC52-48E57DB24132}" srcId="{0550A37C-0B6A-43D4-A2D2-90B06577838D}" destId="{A8CA0F39-721A-47E9-B3E6-90BF5CA4535D}" srcOrd="1" destOrd="0" parTransId="{8256CAE0-5A57-4D7A-AF6A-C59C4A2409F0}" sibTransId="{F6B67232-D61F-45A2-8A0D-1D0D570FFE5F}"/>
    <dgm:cxn modelId="{BF62B2FE-2026-4460-B5D3-E1D03346D455}" srcId="{0550A37C-0B6A-43D4-A2D2-90B06577838D}" destId="{A0EBEC4F-70FA-4F4A-A8E9-4A0CC3A4AB0F}" srcOrd="2" destOrd="0" parTransId="{37F04642-08E4-4F04-A83D-077BBC4A0815}" sibTransId="{5CC562D6-8B7F-442E-BC6B-EA9259EF9A69}"/>
    <dgm:cxn modelId="{2F0CA32A-430C-44B1-A575-247C6A8C1817}" type="presParOf" srcId="{F57A3709-3502-4983-943F-F553BD2575BA}" destId="{4E7490A0-77D5-4E56-9EE2-7FC56C900710}" srcOrd="0" destOrd="0" presId="urn:microsoft.com/office/officeart/2005/8/layout/vList2"/>
    <dgm:cxn modelId="{945C8D51-EEE4-4F34-BAB9-25224BA41AF5}" type="presParOf" srcId="{F57A3709-3502-4983-943F-F553BD2575BA}" destId="{77EDFACC-9630-49DC-B25B-C9FEE9DD3EE2}" srcOrd="1" destOrd="0" presId="urn:microsoft.com/office/officeart/2005/8/layout/vList2"/>
    <dgm:cxn modelId="{68148DB0-DEA1-4727-9D6E-35CFEDCF3D07}" type="presParOf" srcId="{F57A3709-3502-4983-943F-F553BD2575BA}" destId="{E90FC9A0-4DC0-47D8-B908-1AD4EA861126}" srcOrd="2" destOrd="0" presId="urn:microsoft.com/office/officeart/2005/8/layout/vList2"/>
    <dgm:cxn modelId="{6479CDF4-2AC3-40AD-B3C1-C2A44BF98E60}" type="presParOf" srcId="{F57A3709-3502-4983-943F-F553BD2575BA}" destId="{86163DAF-0D92-439C-A762-21DBF069B7EF}" srcOrd="3" destOrd="0" presId="urn:microsoft.com/office/officeart/2005/8/layout/vList2"/>
    <dgm:cxn modelId="{94FA7956-3777-409D-9002-35F4A11F14C0}" type="presParOf" srcId="{F57A3709-3502-4983-943F-F553BD2575BA}" destId="{EC22A087-A73C-4AF2-916E-10C03B73C713}" srcOrd="4" destOrd="0" presId="urn:microsoft.com/office/officeart/2005/8/layout/vList2"/>
    <dgm:cxn modelId="{768E4968-B6A8-49D5-A6BC-BBD4BEFF2710}" type="presParOf" srcId="{F57A3709-3502-4983-943F-F553BD2575BA}" destId="{DAAB6D98-78A9-4D90-90BE-0C15BA0C796A}" srcOrd="5" destOrd="0" presId="urn:microsoft.com/office/officeart/2005/8/layout/vList2"/>
    <dgm:cxn modelId="{F46984CB-D395-49CA-8D1C-DF792062421E}" type="presParOf" srcId="{F57A3709-3502-4983-943F-F553BD2575BA}" destId="{F0476649-EB56-4606-A6E7-CBEACB32FE4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B6C83F-D616-44C7-B71D-2415E63177C5}"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25CFFE5-B965-4D54-9902-29314C81A4D8}">
      <dgm:prSet/>
      <dgm:spPr/>
      <dgm:t>
        <a:bodyPr/>
        <a:lstStyle/>
        <a:p>
          <a:r>
            <a:rPr lang="en-GB"/>
            <a:t>Governance reporting</a:t>
          </a:r>
          <a:endParaRPr lang="en-US"/>
        </a:p>
      </dgm:t>
    </dgm:pt>
    <dgm:pt modelId="{0D3DF4DF-4ABA-465C-A9B0-0A725CE13B42}" type="parTrans" cxnId="{9BB2D9F1-3D68-4BAC-B8C2-D19549BB1B7F}">
      <dgm:prSet/>
      <dgm:spPr/>
      <dgm:t>
        <a:bodyPr/>
        <a:lstStyle/>
        <a:p>
          <a:endParaRPr lang="en-US"/>
        </a:p>
      </dgm:t>
    </dgm:pt>
    <dgm:pt modelId="{872F1313-4B78-4B76-80B3-B77AFC52193B}" type="sibTrans" cxnId="{9BB2D9F1-3D68-4BAC-B8C2-D19549BB1B7F}">
      <dgm:prSet/>
      <dgm:spPr/>
      <dgm:t>
        <a:bodyPr/>
        <a:lstStyle/>
        <a:p>
          <a:endParaRPr lang="en-US"/>
        </a:p>
      </dgm:t>
    </dgm:pt>
    <dgm:pt modelId="{566B370D-B697-4D3F-BB02-A199214DC9C0}">
      <dgm:prSet/>
      <dgm:spPr/>
      <dgm:t>
        <a:bodyPr/>
        <a:lstStyle/>
        <a:p>
          <a:r>
            <a:rPr lang="en-GB"/>
            <a:t>Device and Software procurement</a:t>
          </a:r>
          <a:endParaRPr lang="en-US"/>
        </a:p>
      </dgm:t>
    </dgm:pt>
    <dgm:pt modelId="{2A83071E-608C-475E-890C-91C200C0B801}" type="parTrans" cxnId="{84CD3F3F-1F69-4108-A1D6-2C8BA42F820D}">
      <dgm:prSet/>
      <dgm:spPr/>
      <dgm:t>
        <a:bodyPr/>
        <a:lstStyle/>
        <a:p>
          <a:endParaRPr lang="en-US"/>
        </a:p>
      </dgm:t>
    </dgm:pt>
    <dgm:pt modelId="{34511F21-D339-44E7-ABDA-B6C7E4F04295}" type="sibTrans" cxnId="{84CD3F3F-1F69-4108-A1D6-2C8BA42F820D}">
      <dgm:prSet/>
      <dgm:spPr/>
      <dgm:t>
        <a:bodyPr/>
        <a:lstStyle/>
        <a:p>
          <a:endParaRPr lang="en-US"/>
        </a:p>
      </dgm:t>
    </dgm:pt>
    <dgm:pt modelId="{F59C27B7-C059-4AC1-A038-8908E89EDF54}">
      <dgm:prSet/>
      <dgm:spPr/>
      <dgm:t>
        <a:bodyPr/>
        <a:lstStyle/>
        <a:p>
          <a:r>
            <a:rPr lang="en-GB"/>
            <a:t>Staff Training</a:t>
          </a:r>
          <a:endParaRPr lang="en-US"/>
        </a:p>
      </dgm:t>
    </dgm:pt>
    <dgm:pt modelId="{0358CFEC-0CF8-4885-8891-9ECFD5261581}" type="parTrans" cxnId="{DB0AA6CD-F829-49E9-943D-F38851928D81}">
      <dgm:prSet/>
      <dgm:spPr/>
      <dgm:t>
        <a:bodyPr/>
        <a:lstStyle/>
        <a:p>
          <a:endParaRPr lang="en-US"/>
        </a:p>
      </dgm:t>
    </dgm:pt>
    <dgm:pt modelId="{1B903B41-C0BF-4B1E-B168-66F83615576C}" type="sibTrans" cxnId="{DB0AA6CD-F829-49E9-943D-F38851928D81}">
      <dgm:prSet/>
      <dgm:spPr/>
      <dgm:t>
        <a:bodyPr/>
        <a:lstStyle/>
        <a:p>
          <a:endParaRPr lang="en-US"/>
        </a:p>
      </dgm:t>
    </dgm:pt>
    <dgm:pt modelId="{B534764A-065C-4A04-BC44-39F381BA666F}">
      <dgm:prSet/>
      <dgm:spPr/>
      <dgm:t>
        <a:bodyPr/>
        <a:lstStyle/>
        <a:p>
          <a:r>
            <a:rPr lang="en-GB"/>
            <a:t>Further publicity/comms</a:t>
          </a:r>
          <a:endParaRPr lang="en-US"/>
        </a:p>
      </dgm:t>
    </dgm:pt>
    <dgm:pt modelId="{32FCB88B-19B5-4041-9C6E-76533BFBECC0}" type="parTrans" cxnId="{E243FBF1-936B-45BB-97CD-28458BDC4060}">
      <dgm:prSet/>
      <dgm:spPr/>
      <dgm:t>
        <a:bodyPr/>
        <a:lstStyle/>
        <a:p>
          <a:endParaRPr lang="en-US"/>
        </a:p>
      </dgm:t>
    </dgm:pt>
    <dgm:pt modelId="{0E5617AE-77DF-4D49-BFFA-03F0B98ABD5C}" type="sibTrans" cxnId="{E243FBF1-936B-45BB-97CD-28458BDC4060}">
      <dgm:prSet/>
      <dgm:spPr/>
      <dgm:t>
        <a:bodyPr/>
        <a:lstStyle/>
        <a:p>
          <a:endParaRPr lang="en-US"/>
        </a:p>
      </dgm:t>
    </dgm:pt>
    <dgm:pt modelId="{F5DC774B-3C45-493B-ABD0-A78E53A23118}">
      <dgm:prSet/>
      <dgm:spPr/>
      <dgm:t>
        <a:bodyPr/>
        <a:lstStyle/>
        <a:p>
          <a:r>
            <a:rPr lang="en-GB"/>
            <a:t>Signing and lining refresh </a:t>
          </a:r>
          <a:endParaRPr lang="en-US"/>
        </a:p>
      </dgm:t>
    </dgm:pt>
    <dgm:pt modelId="{F7DE9743-8DB7-44D2-8C7F-10F271977C2B}" type="parTrans" cxnId="{0ADA522D-3F35-4CB4-AE05-F7A2276C4490}">
      <dgm:prSet/>
      <dgm:spPr/>
      <dgm:t>
        <a:bodyPr/>
        <a:lstStyle/>
        <a:p>
          <a:endParaRPr lang="en-US"/>
        </a:p>
      </dgm:t>
    </dgm:pt>
    <dgm:pt modelId="{CC5AFD84-975D-46FF-A8F9-7833F85209B7}" type="sibTrans" cxnId="{0ADA522D-3F35-4CB4-AE05-F7A2276C4490}">
      <dgm:prSet/>
      <dgm:spPr/>
      <dgm:t>
        <a:bodyPr/>
        <a:lstStyle/>
        <a:p>
          <a:endParaRPr lang="en-US"/>
        </a:p>
      </dgm:t>
    </dgm:pt>
    <dgm:pt modelId="{390DFE0C-9D85-4E66-9810-F8BB773DE3D4}" type="pres">
      <dgm:prSet presAssocID="{ECB6C83F-D616-44C7-B71D-2415E63177C5}" presName="linear" presStyleCnt="0">
        <dgm:presLayoutVars>
          <dgm:animLvl val="lvl"/>
          <dgm:resizeHandles val="exact"/>
        </dgm:presLayoutVars>
      </dgm:prSet>
      <dgm:spPr/>
    </dgm:pt>
    <dgm:pt modelId="{CA184D44-5C77-4982-ACFD-6734CB7C09C8}" type="pres">
      <dgm:prSet presAssocID="{B25CFFE5-B965-4D54-9902-29314C81A4D8}" presName="parentText" presStyleLbl="node1" presStyleIdx="0" presStyleCnt="5">
        <dgm:presLayoutVars>
          <dgm:chMax val="0"/>
          <dgm:bulletEnabled val="1"/>
        </dgm:presLayoutVars>
      </dgm:prSet>
      <dgm:spPr/>
    </dgm:pt>
    <dgm:pt modelId="{AB7A289A-B84B-476F-94B1-E061C4B66988}" type="pres">
      <dgm:prSet presAssocID="{872F1313-4B78-4B76-80B3-B77AFC52193B}" presName="spacer" presStyleCnt="0"/>
      <dgm:spPr/>
    </dgm:pt>
    <dgm:pt modelId="{DCBADD33-463D-40D9-9CEC-83AA629F1ED4}" type="pres">
      <dgm:prSet presAssocID="{566B370D-B697-4D3F-BB02-A199214DC9C0}" presName="parentText" presStyleLbl="node1" presStyleIdx="1" presStyleCnt="5">
        <dgm:presLayoutVars>
          <dgm:chMax val="0"/>
          <dgm:bulletEnabled val="1"/>
        </dgm:presLayoutVars>
      </dgm:prSet>
      <dgm:spPr/>
    </dgm:pt>
    <dgm:pt modelId="{FDD178EC-743F-4229-82E4-2A1E5CFBB0EC}" type="pres">
      <dgm:prSet presAssocID="{34511F21-D339-44E7-ABDA-B6C7E4F04295}" presName="spacer" presStyleCnt="0"/>
      <dgm:spPr/>
    </dgm:pt>
    <dgm:pt modelId="{050D8347-B657-4E66-AC6F-42D503B71CA5}" type="pres">
      <dgm:prSet presAssocID="{F59C27B7-C059-4AC1-A038-8908E89EDF54}" presName="parentText" presStyleLbl="node1" presStyleIdx="2" presStyleCnt="5">
        <dgm:presLayoutVars>
          <dgm:chMax val="0"/>
          <dgm:bulletEnabled val="1"/>
        </dgm:presLayoutVars>
      </dgm:prSet>
      <dgm:spPr/>
    </dgm:pt>
    <dgm:pt modelId="{A7BCD4FA-D718-4532-AA0A-FAD99B19C9BD}" type="pres">
      <dgm:prSet presAssocID="{1B903B41-C0BF-4B1E-B168-66F83615576C}" presName="spacer" presStyleCnt="0"/>
      <dgm:spPr/>
    </dgm:pt>
    <dgm:pt modelId="{5D18A89B-75E3-42F6-9DA7-6AC60E6F63CA}" type="pres">
      <dgm:prSet presAssocID="{B534764A-065C-4A04-BC44-39F381BA666F}" presName="parentText" presStyleLbl="node1" presStyleIdx="3" presStyleCnt="5">
        <dgm:presLayoutVars>
          <dgm:chMax val="0"/>
          <dgm:bulletEnabled val="1"/>
        </dgm:presLayoutVars>
      </dgm:prSet>
      <dgm:spPr/>
    </dgm:pt>
    <dgm:pt modelId="{90BB8ECC-6C80-49E4-A578-8460AF1C1D6D}" type="pres">
      <dgm:prSet presAssocID="{0E5617AE-77DF-4D49-BFFA-03F0B98ABD5C}" presName="spacer" presStyleCnt="0"/>
      <dgm:spPr/>
    </dgm:pt>
    <dgm:pt modelId="{D8D4BF23-4ABB-491F-871B-49C628DB7597}" type="pres">
      <dgm:prSet presAssocID="{F5DC774B-3C45-493B-ABD0-A78E53A23118}" presName="parentText" presStyleLbl="node1" presStyleIdx="4" presStyleCnt="5">
        <dgm:presLayoutVars>
          <dgm:chMax val="0"/>
          <dgm:bulletEnabled val="1"/>
        </dgm:presLayoutVars>
      </dgm:prSet>
      <dgm:spPr/>
    </dgm:pt>
  </dgm:ptLst>
  <dgm:cxnLst>
    <dgm:cxn modelId="{EFEDB425-0C22-4937-92D8-D57AAC8B7668}" type="presOf" srcId="{ECB6C83F-D616-44C7-B71D-2415E63177C5}" destId="{390DFE0C-9D85-4E66-9810-F8BB773DE3D4}" srcOrd="0" destOrd="0" presId="urn:microsoft.com/office/officeart/2005/8/layout/vList2"/>
    <dgm:cxn modelId="{0ADA522D-3F35-4CB4-AE05-F7A2276C4490}" srcId="{ECB6C83F-D616-44C7-B71D-2415E63177C5}" destId="{F5DC774B-3C45-493B-ABD0-A78E53A23118}" srcOrd="4" destOrd="0" parTransId="{F7DE9743-8DB7-44D2-8C7F-10F271977C2B}" sibTransId="{CC5AFD84-975D-46FF-A8F9-7833F85209B7}"/>
    <dgm:cxn modelId="{84CD3F3F-1F69-4108-A1D6-2C8BA42F820D}" srcId="{ECB6C83F-D616-44C7-B71D-2415E63177C5}" destId="{566B370D-B697-4D3F-BB02-A199214DC9C0}" srcOrd="1" destOrd="0" parTransId="{2A83071E-608C-475E-890C-91C200C0B801}" sibTransId="{34511F21-D339-44E7-ABDA-B6C7E4F04295}"/>
    <dgm:cxn modelId="{D1102F40-BAEC-49BD-8B36-514B7B3E1D88}" type="presOf" srcId="{F59C27B7-C059-4AC1-A038-8908E89EDF54}" destId="{050D8347-B657-4E66-AC6F-42D503B71CA5}" srcOrd="0" destOrd="0" presId="urn:microsoft.com/office/officeart/2005/8/layout/vList2"/>
    <dgm:cxn modelId="{C9B16A82-61D1-49CE-A656-9D8C8753169E}" type="presOf" srcId="{B25CFFE5-B965-4D54-9902-29314C81A4D8}" destId="{CA184D44-5C77-4982-ACFD-6734CB7C09C8}" srcOrd="0" destOrd="0" presId="urn:microsoft.com/office/officeart/2005/8/layout/vList2"/>
    <dgm:cxn modelId="{C3E4BC94-21B3-4FB2-9E20-A9B5DB73135B}" type="presOf" srcId="{F5DC774B-3C45-493B-ABD0-A78E53A23118}" destId="{D8D4BF23-4ABB-491F-871B-49C628DB7597}" srcOrd="0" destOrd="0" presId="urn:microsoft.com/office/officeart/2005/8/layout/vList2"/>
    <dgm:cxn modelId="{54DCE0BF-726B-4666-AF89-FD41A36B351A}" type="presOf" srcId="{566B370D-B697-4D3F-BB02-A199214DC9C0}" destId="{DCBADD33-463D-40D9-9CEC-83AA629F1ED4}" srcOrd="0" destOrd="0" presId="urn:microsoft.com/office/officeart/2005/8/layout/vList2"/>
    <dgm:cxn modelId="{DB0AA6CD-F829-49E9-943D-F38851928D81}" srcId="{ECB6C83F-D616-44C7-B71D-2415E63177C5}" destId="{F59C27B7-C059-4AC1-A038-8908E89EDF54}" srcOrd="2" destOrd="0" parTransId="{0358CFEC-0CF8-4885-8891-9ECFD5261581}" sibTransId="{1B903B41-C0BF-4B1E-B168-66F83615576C}"/>
    <dgm:cxn modelId="{E212D6D7-07CD-4E7C-9A7A-E0257D537E9B}" type="presOf" srcId="{B534764A-065C-4A04-BC44-39F381BA666F}" destId="{5D18A89B-75E3-42F6-9DA7-6AC60E6F63CA}" srcOrd="0" destOrd="0" presId="urn:microsoft.com/office/officeart/2005/8/layout/vList2"/>
    <dgm:cxn modelId="{9BB2D9F1-3D68-4BAC-B8C2-D19549BB1B7F}" srcId="{ECB6C83F-D616-44C7-B71D-2415E63177C5}" destId="{B25CFFE5-B965-4D54-9902-29314C81A4D8}" srcOrd="0" destOrd="0" parTransId="{0D3DF4DF-4ABA-465C-A9B0-0A725CE13B42}" sibTransId="{872F1313-4B78-4B76-80B3-B77AFC52193B}"/>
    <dgm:cxn modelId="{E243FBF1-936B-45BB-97CD-28458BDC4060}" srcId="{ECB6C83F-D616-44C7-B71D-2415E63177C5}" destId="{B534764A-065C-4A04-BC44-39F381BA666F}" srcOrd="3" destOrd="0" parTransId="{32FCB88B-19B5-4041-9C6E-76533BFBECC0}" sibTransId="{0E5617AE-77DF-4D49-BFFA-03F0B98ABD5C}"/>
    <dgm:cxn modelId="{73E074B3-BE29-404C-BA88-B4B1B5A9C9F0}" type="presParOf" srcId="{390DFE0C-9D85-4E66-9810-F8BB773DE3D4}" destId="{CA184D44-5C77-4982-ACFD-6734CB7C09C8}" srcOrd="0" destOrd="0" presId="urn:microsoft.com/office/officeart/2005/8/layout/vList2"/>
    <dgm:cxn modelId="{F35F4A90-BDDD-42C5-B799-30C3136DE0A9}" type="presParOf" srcId="{390DFE0C-9D85-4E66-9810-F8BB773DE3D4}" destId="{AB7A289A-B84B-476F-94B1-E061C4B66988}" srcOrd="1" destOrd="0" presId="urn:microsoft.com/office/officeart/2005/8/layout/vList2"/>
    <dgm:cxn modelId="{DA61AA42-A473-4B2A-997C-209E47711DFD}" type="presParOf" srcId="{390DFE0C-9D85-4E66-9810-F8BB773DE3D4}" destId="{DCBADD33-463D-40D9-9CEC-83AA629F1ED4}" srcOrd="2" destOrd="0" presId="urn:microsoft.com/office/officeart/2005/8/layout/vList2"/>
    <dgm:cxn modelId="{4981E429-7913-4B92-8CEC-AD63059FB6F9}" type="presParOf" srcId="{390DFE0C-9D85-4E66-9810-F8BB773DE3D4}" destId="{FDD178EC-743F-4229-82E4-2A1E5CFBB0EC}" srcOrd="3" destOrd="0" presId="urn:microsoft.com/office/officeart/2005/8/layout/vList2"/>
    <dgm:cxn modelId="{FC6D36C8-38F5-4F8F-8903-BB8A5576FA56}" type="presParOf" srcId="{390DFE0C-9D85-4E66-9810-F8BB773DE3D4}" destId="{050D8347-B657-4E66-AC6F-42D503B71CA5}" srcOrd="4" destOrd="0" presId="urn:microsoft.com/office/officeart/2005/8/layout/vList2"/>
    <dgm:cxn modelId="{5FA2572B-6DC0-430A-AB6A-5A7925C9B12D}" type="presParOf" srcId="{390DFE0C-9D85-4E66-9810-F8BB773DE3D4}" destId="{A7BCD4FA-D718-4532-AA0A-FAD99B19C9BD}" srcOrd="5" destOrd="0" presId="urn:microsoft.com/office/officeart/2005/8/layout/vList2"/>
    <dgm:cxn modelId="{D42526D3-DC60-4623-AF68-E36009029606}" type="presParOf" srcId="{390DFE0C-9D85-4E66-9810-F8BB773DE3D4}" destId="{5D18A89B-75E3-42F6-9DA7-6AC60E6F63CA}" srcOrd="6" destOrd="0" presId="urn:microsoft.com/office/officeart/2005/8/layout/vList2"/>
    <dgm:cxn modelId="{2E7BC877-7689-4109-B6C9-9320E8833D33}" type="presParOf" srcId="{390DFE0C-9D85-4E66-9810-F8BB773DE3D4}" destId="{90BB8ECC-6C80-49E4-A578-8460AF1C1D6D}" srcOrd="7" destOrd="0" presId="urn:microsoft.com/office/officeart/2005/8/layout/vList2"/>
    <dgm:cxn modelId="{3322A995-EEA7-483B-B585-2B2DA3EFC203}" type="presParOf" srcId="{390DFE0C-9D85-4E66-9810-F8BB773DE3D4}" destId="{D8D4BF23-4ABB-491F-871B-49C628DB759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36446B-A2C6-461F-9CF3-43A1E1DF11C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0282FFB-CD97-4B9A-AE9D-BD141BBF4CCF}">
      <dgm:prSet/>
      <dgm:spPr/>
      <dgm:t>
        <a:bodyPr/>
        <a:lstStyle/>
        <a:p>
          <a:endParaRPr lang="en-US" dirty="0"/>
        </a:p>
      </dgm:t>
    </dgm:pt>
    <dgm:pt modelId="{203479A6-62C1-434B-810B-9A09A46B1719}" type="parTrans" cxnId="{7366C43E-018E-4E96-B46F-5BC277AF7751}">
      <dgm:prSet/>
      <dgm:spPr/>
      <dgm:t>
        <a:bodyPr/>
        <a:lstStyle/>
        <a:p>
          <a:endParaRPr lang="en-US"/>
        </a:p>
      </dgm:t>
    </dgm:pt>
    <dgm:pt modelId="{827B68C5-9804-499B-B6F7-49157FAD6938}" type="sibTrans" cxnId="{7366C43E-018E-4E96-B46F-5BC277AF7751}">
      <dgm:prSet/>
      <dgm:spPr/>
      <dgm:t>
        <a:bodyPr/>
        <a:lstStyle/>
        <a:p>
          <a:endParaRPr lang="en-US"/>
        </a:p>
      </dgm:t>
    </dgm:pt>
    <dgm:pt modelId="{A291C344-7E18-48BB-821A-A36CE5D30671}">
      <dgm:prSet/>
      <dgm:spPr/>
      <dgm:t>
        <a:bodyPr/>
        <a:lstStyle/>
        <a:p>
          <a:r>
            <a:rPr lang="en-GB" dirty="0"/>
            <a:t>BPA</a:t>
          </a:r>
          <a:endParaRPr lang="en-US" dirty="0"/>
        </a:p>
      </dgm:t>
    </dgm:pt>
    <dgm:pt modelId="{0E5B253E-2E87-4343-A74A-ED5ADD11ED1D}" type="parTrans" cxnId="{63861F60-0E4D-46CC-A5AE-DB37DD60BF6A}">
      <dgm:prSet/>
      <dgm:spPr/>
      <dgm:t>
        <a:bodyPr/>
        <a:lstStyle/>
        <a:p>
          <a:endParaRPr lang="en-US"/>
        </a:p>
      </dgm:t>
    </dgm:pt>
    <dgm:pt modelId="{B2C50D52-DBD6-4C63-B7A5-94B3C765C5E4}" type="sibTrans" cxnId="{63861F60-0E4D-46CC-A5AE-DB37DD60BF6A}">
      <dgm:prSet/>
      <dgm:spPr/>
      <dgm:t>
        <a:bodyPr/>
        <a:lstStyle/>
        <a:p>
          <a:endParaRPr lang="en-US"/>
        </a:p>
      </dgm:t>
    </dgm:pt>
    <dgm:pt modelId="{FDD48003-4A20-4D42-AAC8-9BE1CFE1CACF}">
      <dgm:prSet/>
      <dgm:spPr/>
      <dgm:t>
        <a:bodyPr/>
        <a:lstStyle/>
        <a:p>
          <a:r>
            <a:rPr lang="en-GB" dirty="0"/>
            <a:t>Peers</a:t>
          </a:r>
          <a:endParaRPr lang="en-US" dirty="0"/>
        </a:p>
      </dgm:t>
    </dgm:pt>
    <dgm:pt modelId="{7F5A6BED-2F43-43BE-8B2B-DF22E0BB6FA1}" type="parTrans" cxnId="{3FA62686-7975-459D-B9CC-ED0658B807C4}">
      <dgm:prSet/>
      <dgm:spPr/>
      <dgm:t>
        <a:bodyPr/>
        <a:lstStyle/>
        <a:p>
          <a:endParaRPr lang="en-US"/>
        </a:p>
      </dgm:t>
    </dgm:pt>
    <dgm:pt modelId="{47E42897-30DC-4E90-8675-A041B41EF673}" type="sibTrans" cxnId="{3FA62686-7975-459D-B9CC-ED0658B807C4}">
      <dgm:prSet/>
      <dgm:spPr/>
      <dgm:t>
        <a:bodyPr/>
        <a:lstStyle/>
        <a:p>
          <a:endParaRPr lang="en-US"/>
        </a:p>
      </dgm:t>
    </dgm:pt>
    <dgm:pt modelId="{7CA9C7D4-E745-47B5-8DA9-DA36FE797232}">
      <dgm:prSet/>
      <dgm:spPr/>
      <dgm:t>
        <a:bodyPr/>
        <a:lstStyle/>
        <a:p>
          <a:r>
            <a:rPr lang="en-GB" dirty="0"/>
            <a:t>Suppliers</a:t>
          </a:r>
          <a:endParaRPr lang="en-US" dirty="0"/>
        </a:p>
      </dgm:t>
    </dgm:pt>
    <dgm:pt modelId="{BBDFF62F-1C57-465A-8FB0-3EA8C1BAD58B}" type="parTrans" cxnId="{33FA99DB-581B-458F-A709-5DE7706C0060}">
      <dgm:prSet/>
      <dgm:spPr/>
      <dgm:t>
        <a:bodyPr/>
        <a:lstStyle/>
        <a:p>
          <a:endParaRPr lang="en-US"/>
        </a:p>
      </dgm:t>
    </dgm:pt>
    <dgm:pt modelId="{A8CD2C05-820C-476F-8450-B765188729DD}" type="sibTrans" cxnId="{33FA99DB-581B-458F-A709-5DE7706C0060}">
      <dgm:prSet/>
      <dgm:spPr/>
      <dgm:t>
        <a:bodyPr/>
        <a:lstStyle/>
        <a:p>
          <a:endParaRPr lang="en-US"/>
        </a:p>
      </dgm:t>
    </dgm:pt>
    <dgm:pt modelId="{8FCF65FF-22E6-4139-9046-66791ACF76C4}">
      <dgm:prSet/>
      <dgm:spPr/>
      <dgm:t>
        <a:bodyPr/>
        <a:lstStyle/>
        <a:p>
          <a:r>
            <a:rPr lang="en-GB" dirty="0"/>
            <a:t>Contractors </a:t>
          </a:r>
          <a:endParaRPr lang="en-US" dirty="0"/>
        </a:p>
      </dgm:t>
    </dgm:pt>
    <dgm:pt modelId="{405C59B8-CE7F-4EBC-B1F3-17051C861EEA}" type="parTrans" cxnId="{0227F199-9572-4BB5-87D0-D9C6430622A1}">
      <dgm:prSet/>
      <dgm:spPr/>
      <dgm:t>
        <a:bodyPr/>
        <a:lstStyle/>
        <a:p>
          <a:endParaRPr lang="en-US"/>
        </a:p>
      </dgm:t>
    </dgm:pt>
    <dgm:pt modelId="{68CF140C-F6CA-4D1A-8980-82ABDC6A46C2}" type="sibTrans" cxnId="{0227F199-9572-4BB5-87D0-D9C6430622A1}">
      <dgm:prSet/>
      <dgm:spPr/>
      <dgm:t>
        <a:bodyPr/>
        <a:lstStyle/>
        <a:p>
          <a:endParaRPr lang="en-US"/>
        </a:p>
      </dgm:t>
    </dgm:pt>
    <dgm:pt modelId="{445B0A3E-8993-452A-BA86-F07CFDFA4307}">
      <dgm:prSet/>
      <dgm:spPr/>
      <dgm:t>
        <a:bodyPr/>
        <a:lstStyle/>
        <a:p>
          <a:r>
            <a:rPr lang="en-GB" dirty="0"/>
            <a:t>Team</a:t>
          </a:r>
          <a:endParaRPr lang="en-US" dirty="0"/>
        </a:p>
      </dgm:t>
    </dgm:pt>
    <dgm:pt modelId="{819652A6-1098-49AD-9CB8-2B6C058DBC83}" type="parTrans" cxnId="{F24EF1FF-3367-44B4-9117-7338D7760C20}">
      <dgm:prSet/>
      <dgm:spPr/>
      <dgm:t>
        <a:bodyPr/>
        <a:lstStyle/>
        <a:p>
          <a:endParaRPr lang="en-US"/>
        </a:p>
      </dgm:t>
    </dgm:pt>
    <dgm:pt modelId="{E6C747EB-D0A7-48A0-8FB5-FACF81FDCCC1}" type="sibTrans" cxnId="{F24EF1FF-3367-44B4-9117-7338D7760C20}">
      <dgm:prSet/>
      <dgm:spPr/>
      <dgm:t>
        <a:bodyPr/>
        <a:lstStyle/>
        <a:p>
          <a:endParaRPr lang="en-US"/>
        </a:p>
      </dgm:t>
    </dgm:pt>
    <dgm:pt modelId="{F66E990A-27D8-4057-8720-A73D239A4E72}">
      <dgm:prSet/>
      <dgm:spPr/>
      <dgm:t>
        <a:bodyPr/>
        <a:lstStyle/>
        <a:p>
          <a:r>
            <a:rPr lang="en-GB" dirty="0"/>
            <a:t>Finance</a:t>
          </a:r>
          <a:endParaRPr lang="en-US" dirty="0"/>
        </a:p>
      </dgm:t>
    </dgm:pt>
    <dgm:pt modelId="{0F42B39F-73D1-499D-8240-96E9DA540BE5}" type="parTrans" cxnId="{86FEFE7F-A099-4264-983F-08781B069962}">
      <dgm:prSet/>
      <dgm:spPr/>
      <dgm:t>
        <a:bodyPr/>
        <a:lstStyle/>
        <a:p>
          <a:endParaRPr lang="en-US"/>
        </a:p>
      </dgm:t>
    </dgm:pt>
    <dgm:pt modelId="{7434D243-9340-412D-AB66-55B094AEF84B}" type="sibTrans" cxnId="{86FEFE7F-A099-4264-983F-08781B069962}">
      <dgm:prSet/>
      <dgm:spPr/>
      <dgm:t>
        <a:bodyPr/>
        <a:lstStyle/>
        <a:p>
          <a:endParaRPr lang="en-US"/>
        </a:p>
      </dgm:t>
    </dgm:pt>
    <dgm:pt modelId="{9452E748-2DCA-49DC-B15B-76E62BCEF877}">
      <dgm:prSet/>
      <dgm:spPr/>
      <dgm:t>
        <a:bodyPr/>
        <a:lstStyle/>
        <a:p>
          <a:r>
            <a:rPr lang="en-GB" dirty="0"/>
            <a:t>Political</a:t>
          </a:r>
          <a:endParaRPr lang="en-US" dirty="0"/>
        </a:p>
      </dgm:t>
    </dgm:pt>
    <dgm:pt modelId="{B18C4C22-D6D9-4733-85C6-C01A6C8711A8}" type="parTrans" cxnId="{F036F547-2418-469B-903D-2EF0BA20DBDB}">
      <dgm:prSet/>
      <dgm:spPr/>
      <dgm:t>
        <a:bodyPr/>
        <a:lstStyle/>
        <a:p>
          <a:endParaRPr lang="en-US"/>
        </a:p>
      </dgm:t>
    </dgm:pt>
    <dgm:pt modelId="{DC52B1E0-D4C1-4F04-A467-C5F4E0499EAF}" type="sibTrans" cxnId="{F036F547-2418-469B-903D-2EF0BA20DBDB}">
      <dgm:prSet/>
      <dgm:spPr/>
      <dgm:t>
        <a:bodyPr/>
        <a:lstStyle/>
        <a:p>
          <a:endParaRPr lang="en-US"/>
        </a:p>
      </dgm:t>
    </dgm:pt>
    <dgm:pt modelId="{2E71A996-B74D-430E-B6F2-DE5206358CCE}" type="pres">
      <dgm:prSet presAssocID="{BD36446B-A2C6-461F-9CF3-43A1E1DF11CE}" presName="vert0" presStyleCnt="0">
        <dgm:presLayoutVars>
          <dgm:dir/>
          <dgm:animOne val="branch"/>
          <dgm:animLvl val="lvl"/>
        </dgm:presLayoutVars>
      </dgm:prSet>
      <dgm:spPr/>
    </dgm:pt>
    <dgm:pt modelId="{E217EAE0-6FFD-4F8B-83AC-D06F6AC3F848}" type="pres">
      <dgm:prSet presAssocID="{00282FFB-CD97-4B9A-AE9D-BD141BBF4CCF}" presName="thickLine" presStyleLbl="alignNode1" presStyleIdx="0" presStyleCnt="1"/>
      <dgm:spPr/>
    </dgm:pt>
    <dgm:pt modelId="{C8DEE64C-036F-4A30-9BBE-AA43353F0A37}" type="pres">
      <dgm:prSet presAssocID="{00282FFB-CD97-4B9A-AE9D-BD141BBF4CCF}" presName="horz1" presStyleCnt="0"/>
      <dgm:spPr/>
    </dgm:pt>
    <dgm:pt modelId="{9B757C91-987B-463B-A76C-0D30C134AEFA}" type="pres">
      <dgm:prSet presAssocID="{00282FFB-CD97-4B9A-AE9D-BD141BBF4CCF}" presName="tx1" presStyleLbl="revTx" presStyleIdx="0" presStyleCnt="8"/>
      <dgm:spPr/>
    </dgm:pt>
    <dgm:pt modelId="{3E5D1AA8-6D38-4FEE-AACF-C84315F9889C}" type="pres">
      <dgm:prSet presAssocID="{00282FFB-CD97-4B9A-AE9D-BD141BBF4CCF}" presName="vert1" presStyleCnt="0"/>
      <dgm:spPr/>
    </dgm:pt>
    <dgm:pt modelId="{2B9B15D9-36A9-4D95-8EE7-8534CFC06878}" type="pres">
      <dgm:prSet presAssocID="{A291C344-7E18-48BB-821A-A36CE5D30671}" presName="vertSpace2a" presStyleCnt="0"/>
      <dgm:spPr/>
    </dgm:pt>
    <dgm:pt modelId="{C43751AD-61D6-4101-9C5E-AC34ABBBDFBE}" type="pres">
      <dgm:prSet presAssocID="{A291C344-7E18-48BB-821A-A36CE5D30671}" presName="horz2" presStyleCnt="0"/>
      <dgm:spPr/>
    </dgm:pt>
    <dgm:pt modelId="{0E47E6F5-4C4A-4754-A5F7-EFB5A91F5EB1}" type="pres">
      <dgm:prSet presAssocID="{A291C344-7E18-48BB-821A-A36CE5D30671}" presName="horzSpace2" presStyleCnt="0"/>
      <dgm:spPr/>
    </dgm:pt>
    <dgm:pt modelId="{A3297171-B4F6-4EFD-81B5-83A38EF2662C}" type="pres">
      <dgm:prSet presAssocID="{A291C344-7E18-48BB-821A-A36CE5D30671}" presName="tx2" presStyleLbl="revTx" presStyleIdx="1" presStyleCnt="8"/>
      <dgm:spPr/>
    </dgm:pt>
    <dgm:pt modelId="{D6F62752-B2DA-483D-A551-A1231F5FF175}" type="pres">
      <dgm:prSet presAssocID="{A291C344-7E18-48BB-821A-A36CE5D30671}" presName="vert2" presStyleCnt="0"/>
      <dgm:spPr/>
    </dgm:pt>
    <dgm:pt modelId="{6421C012-EEF2-42B3-AB99-C875E59BBE92}" type="pres">
      <dgm:prSet presAssocID="{A291C344-7E18-48BB-821A-A36CE5D30671}" presName="thinLine2b" presStyleLbl="callout" presStyleIdx="0" presStyleCnt="7"/>
      <dgm:spPr/>
    </dgm:pt>
    <dgm:pt modelId="{752A750F-1F15-4A3B-A01A-CB2C6D343664}" type="pres">
      <dgm:prSet presAssocID="{A291C344-7E18-48BB-821A-A36CE5D30671}" presName="vertSpace2b" presStyleCnt="0"/>
      <dgm:spPr/>
    </dgm:pt>
    <dgm:pt modelId="{2A036BFE-A239-4696-8EF6-7DE91ACAC118}" type="pres">
      <dgm:prSet presAssocID="{FDD48003-4A20-4D42-AAC8-9BE1CFE1CACF}" presName="horz2" presStyleCnt="0"/>
      <dgm:spPr/>
    </dgm:pt>
    <dgm:pt modelId="{AA7D35DE-579F-4C6A-9A50-C745DF6E08F4}" type="pres">
      <dgm:prSet presAssocID="{FDD48003-4A20-4D42-AAC8-9BE1CFE1CACF}" presName="horzSpace2" presStyleCnt="0"/>
      <dgm:spPr/>
    </dgm:pt>
    <dgm:pt modelId="{4D50DBEC-022D-4EA8-95A8-F851A1632D1F}" type="pres">
      <dgm:prSet presAssocID="{FDD48003-4A20-4D42-AAC8-9BE1CFE1CACF}" presName="tx2" presStyleLbl="revTx" presStyleIdx="2" presStyleCnt="8"/>
      <dgm:spPr/>
    </dgm:pt>
    <dgm:pt modelId="{4ED71970-EFC7-41DD-A88A-3444B6BC959D}" type="pres">
      <dgm:prSet presAssocID="{FDD48003-4A20-4D42-AAC8-9BE1CFE1CACF}" presName="vert2" presStyleCnt="0"/>
      <dgm:spPr/>
    </dgm:pt>
    <dgm:pt modelId="{ACA62153-01A8-422C-8D0D-D3B1EA7A04BF}" type="pres">
      <dgm:prSet presAssocID="{FDD48003-4A20-4D42-AAC8-9BE1CFE1CACF}" presName="thinLine2b" presStyleLbl="callout" presStyleIdx="1" presStyleCnt="7"/>
      <dgm:spPr/>
    </dgm:pt>
    <dgm:pt modelId="{9B821CF8-4704-45D8-BCE3-51A879747696}" type="pres">
      <dgm:prSet presAssocID="{FDD48003-4A20-4D42-AAC8-9BE1CFE1CACF}" presName="vertSpace2b" presStyleCnt="0"/>
      <dgm:spPr/>
    </dgm:pt>
    <dgm:pt modelId="{FD4574DB-2D77-4252-AB37-5F30D6F1F7AE}" type="pres">
      <dgm:prSet presAssocID="{7CA9C7D4-E745-47B5-8DA9-DA36FE797232}" presName="horz2" presStyleCnt="0"/>
      <dgm:spPr/>
    </dgm:pt>
    <dgm:pt modelId="{51ED93CD-0669-48B4-B206-CBB56194ACA1}" type="pres">
      <dgm:prSet presAssocID="{7CA9C7D4-E745-47B5-8DA9-DA36FE797232}" presName="horzSpace2" presStyleCnt="0"/>
      <dgm:spPr/>
    </dgm:pt>
    <dgm:pt modelId="{5D75C85F-7E51-4F91-BBD3-213B44E9DA86}" type="pres">
      <dgm:prSet presAssocID="{7CA9C7D4-E745-47B5-8DA9-DA36FE797232}" presName="tx2" presStyleLbl="revTx" presStyleIdx="3" presStyleCnt="8"/>
      <dgm:spPr/>
    </dgm:pt>
    <dgm:pt modelId="{94571183-F848-40FE-BC09-4D2FA3338484}" type="pres">
      <dgm:prSet presAssocID="{7CA9C7D4-E745-47B5-8DA9-DA36FE797232}" presName="vert2" presStyleCnt="0"/>
      <dgm:spPr/>
    </dgm:pt>
    <dgm:pt modelId="{8DBCF48E-6AE9-4EDF-B44A-D9E5BDB844DA}" type="pres">
      <dgm:prSet presAssocID="{7CA9C7D4-E745-47B5-8DA9-DA36FE797232}" presName="thinLine2b" presStyleLbl="callout" presStyleIdx="2" presStyleCnt="7"/>
      <dgm:spPr/>
    </dgm:pt>
    <dgm:pt modelId="{AE69021D-B935-44BD-AC0A-E5B0845108C5}" type="pres">
      <dgm:prSet presAssocID="{7CA9C7D4-E745-47B5-8DA9-DA36FE797232}" presName="vertSpace2b" presStyleCnt="0"/>
      <dgm:spPr/>
    </dgm:pt>
    <dgm:pt modelId="{72EE453C-0303-4B5F-A3F8-C4914D64AC53}" type="pres">
      <dgm:prSet presAssocID="{8FCF65FF-22E6-4139-9046-66791ACF76C4}" presName="horz2" presStyleCnt="0"/>
      <dgm:spPr/>
    </dgm:pt>
    <dgm:pt modelId="{4438434F-D924-4305-9068-C83788C5AD10}" type="pres">
      <dgm:prSet presAssocID="{8FCF65FF-22E6-4139-9046-66791ACF76C4}" presName="horzSpace2" presStyleCnt="0"/>
      <dgm:spPr/>
    </dgm:pt>
    <dgm:pt modelId="{57FCBA6B-30A3-4873-B65F-14A941C57560}" type="pres">
      <dgm:prSet presAssocID="{8FCF65FF-22E6-4139-9046-66791ACF76C4}" presName="tx2" presStyleLbl="revTx" presStyleIdx="4" presStyleCnt="8"/>
      <dgm:spPr/>
    </dgm:pt>
    <dgm:pt modelId="{7B383387-9006-41EA-89D4-D40939D684A1}" type="pres">
      <dgm:prSet presAssocID="{8FCF65FF-22E6-4139-9046-66791ACF76C4}" presName="vert2" presStyleCnt="0"/>
      <dgm:spPr/>
    </dgm:pt>
    <dgm:pt modelId="{656411B4-7093-4E31-A1C3-CEAD706C7D84}" type="pres">
      <dgm:prSet presAssocID="{8FCF65FF-22E6-4139-9046-66791ACF76C4}" presName="thinLine2b" presStyleLbl="callout" presStyleIdx="3" presStyleCnt="7"/>
      <dgm:spPr/>
    </dgm:pt>
    <dgm:pt modelId="{A4BE8B5F-3E9A-419B-B213-66D5A5088367}" type="pres">
      <dgm:prSet presAssocID="{8FCF65FF-22E6-4139-9046-66791ACF76C4}" presName="vertSpace2b" presStyleCnt="0"/>
      <dgm:spPr/>
    </dgm:pt>
    <dgm:pt modelId="{1CD8FC09-67C3-4423-87A3-1DD79935D2E2}" type="pres">
      <dgm:prSet presAssocID="{445B0A3E-8993-452A-BA86-F07CFDFA4307}" presName="horz2" presStyleCnt="0"/>
      <dgm:spPr/>
    </dgm:pt>
    <dgm:pt modelId="{0E466FE1-7EBE-40C7-BA24-0180B1852318}" type="pres">
      <dgm:prSet presAssocID="{445B0A3E-8993-452A-BA86-F07CFDFA4307}" presName="horzSpace2" presStyleCnt="0"/>
      <dgm:spPr/>
    </dgm:pt>
    <dgm:pt modelId="{51863349-F814-45AD-BA4E-F4C247447D3F}" type="pres">
      <dgm:prSet presAssocID="{445B0A3E-8993-452A-BA86-F07CFDFA4307}" presName="tx2" presStyleLbl="revTx" presStyleIdx="5" presStyleCnt="8"/>
      <dgm:spPr/>
    </dgm:pt>
    <dgm:pt modelId="{AD23570B-2584-49F9-8E25-05E7381A5893}" type="pres">
      <dgm:prSet presAssocID="{445B0A3E-8993-452A-BA86-F07CFDFA4307}" presName="vert2" presStyleCnt="0"/>
      <dgm:spPr/>
    </dgm:pt>
    <dgm:pt modelId="{DD567C0B-7495-48E9-9638-2BCD68906708}" type="pres">
      <dgm:prSet presAssocID="{445B0A3E-8993-452A-BA86-F07CFDFA4307}" presName="thinLine2b" presStyleLbl="callout" presStyleIdx="4" presStyleCnt="7"/>
      <dgm:spPr/>
    </dgm:pt>
    <dgm:pt modelId="{C4BA19ED-4CD7-473C-A094-EAD6AD32EED1}" type="pres">
      <dgm:prSet presAssocID="{445B0A3E-8993-452A-BA86-F07CFDFA4307}" presName="vertSpace2b" presStyleCnt="0"/>
      <dgm:spPr/>
    </dgm:pt>
    <dgm:pt modelId="{092FE483-8B6F-406F-A5BD-D0AD48890A29}" type="pres">
      <dgm:prSet presAssocID="{F66E990A-27D8-4057-8720-A73D239A4E72}" presName="horz2" presStyleCnt="0"/>
      <dgm:spPr/>
    </dgm:pt>
    <dgm:pt modelId="{B1C072FD-1966-4E3B-BFFC-C60B210BE6A0}" type="pres">
      <dgm:prSet presAssocID="{F66E990A-27D8-4057-8720-A73D239A4E72}" presName="horzSpace2" presStyleCnt="0"/>
      <dgm:spPr/>
    </dgm:pt>
    <dgm:pt modelId="{CD742A16-BB28-4DB0-A642-038535E60E4C}" type="pres">
      <dgm:prSet presAssocID="{F66E990A-27D8-4057-8720-A73D239A4E72}" presName="tx2" presStyleLbl="revTx" presStyleIdx="6" presStyleCnt="8"/>
      <dgm:spPr/>
    </dgm:pt>
    <dgm:pt modelId="{91EB99D6-9731-485F-8B25-B93928167EF7}" type="pres">
      <dgm:prSet presAssocID="{F66E990A-27D8-4057-8720-A73D239A4E72}" presName="vert2" presStyleCnt="0"/>
      <dgm:spPr/>
    </dgm:pt>
    <dgm:pt modelId="{B013655B-14A9-4B0D-A712-7D453D5E6451}" type="pres">
      <dgm:prSet presAssocID="{F66E990A-27D8-4057-8720-A73D239A4E72}" presName="thinLine2b" presStyleLbl="callout" presStyleIdx="5" presStyleCnt="7"/>
      <dgm:spPr/>
    </dgm:pt>
    <dgm:pt modelId="{74372663-B4F4-49B6-85BF-B46AA4160F0B}" type="pres">
      <dgm:prSet presAssocID="{F66E990A-27D8-4057-8720-A73D239A4E72}" presName="vertSpace2b" presStyleCnt="0"/>
      <dgm:spPr/>
    </dgm:pt>
    <dgm:pt modelId="{9BB0DDFD-F566-4057-A7C1-26B117561625}" type="pres">
      <dgm:prSet presAssocID="{9452E748-2DCA-49DC-B15B-76E62BCEF877}" presName="horz2" presStyleCnt="0"/>
      <dgm:spPr/>
    </dgm:pt>
    <dgm:pt modelId="{5A05D7D8-41D4-4EAD-AFA4-490B2089D265}" type="pres">
      <dgm:prSet presAssocID="{9452E748-2DCA-49DC-B15B-76E62BCEF877}" presName="horzSpace2" presStyleCnt="0"/>
      <dgm:spPr/>
    </dgm:pt>
    <dgm:pt modelId="{57263766-3136-41F4-9766-F8DDA8BEA42A}" type="pres">
      <dgm:prSet presAssocID="{9452E748-2DCA-49DC-B15B-76E62BCEF877}" presName="tx2" presStyleLbl="revTx" presStyleIdx="7" presStyleCnt="8"/>
      <dgm:spPr/>
    </dgm:pt>
    <dgm:pt modelId="{BDDBB2EB-4E57-4AEE-8EE3-E8AF53978D33}" type="pres">
      <dgm:prSet presAssocID="{9452E748-2DCA-49DC-B15B-76E62BCEF877}" presName="vert2" presStyleCnt="0"/>
      <dgm:spPr/>
    </dgm:pt>
    <dgm:pt modelId="{FD23D40A-3E51-424E-A1B6-74B672E54E6C}" type="pres">
      <dgm:prSet presAssocID="{9452E748-2DCA-49DC-B15B-76E62BCEF877}" presName="thinLine2b" presStyleLbl="callout" presStyleIdx="6" presStyleCnt="7"/>
      <dgm:spPr/>
    </dgm:pt>
    <dgm:pt modelId="{804A538B-4E07-4C9F-A501-106940A4EC04}" type="pres">
      <dgm:prSet presAssocID="{9452E748-2DCA-49DC-B15B-76E62BCEF877}" presName="vertSpace2b" presStyleCnt="0"/>
      <dgm:spPr/>
    </dgm:pt>
  </dgm:ptLst>
  <dgm:cxnLst>
    <dgm:cxn modelId="{9225D406-E468-4D18-8594-98DDC1E8FC67}" type="presOf" srcId="{00282FFB-CD97-4B9A-AE9D-BD141BBF4CCF}" destId="{9B757C91-987B-463B-A76C-0D30C134AEFA}" srcOrd="0" destOrd="0" presId="urn:microsoft.com/office/officeart/2008/layout/LinedList"/>
    <dgm:cxn modelId="{BFAC5B0E-2BF0-456F-B6B2-640592F410BD}" type="presOf" srcId="{7CA9C7D4-E745-47B5-8DA9-DA36FE797232}" destId="{5D75C85F-7E51-4F91-BBD3-213B44E9DA86}" srcOrd="0" destOrd="0" presId="urn:microsoft.com/office/officeart/2008/layout/LinedList"/>
    <dgm:cxn modelId="{48981312-9C8E-41C4-B7B7-3D51C8C2331B}" type="presOf" srcId="{445B0A3E-8993-452A-BA86-F07CFDFA4307}" destId="{51863349-F814-45AD-BA4E-F4C247447D3F}" srcOrd="0" destOrd="0" presId="urn:microsoft.com/office/officeart/2008/layout/LinedList"/>
    <dgm:cxn modelId="{7366C43E-018E-4E96-B46F-5BC277AF7751}" srcId="{BD36446B-A2C6-461F-9CF3-43A1E1DF11CE}" destId="{00282FFB-CD97-4B9A-AE9D-BD141BBF4CCF}" srcOrd="0" destOrd="0" parTransId="{203479A6-62C1-434B-810B-9A09A46B1719}" sibTransId="{827B68C5-9804-499B-B6F7-49157FAD6938}"/>
    <dgm:cxn modelId="{63861F60-0E4D-46CC-A5AE-DB37DD60BF6A}" srcId="{00282FFB-CD97-4B9A-AE9D-BD141BBF4CCF}" destId="{A291C344-7E18-48BB-821A-A36CE5D30671}" srcOrd="0" destOrd="0" parTransId="{0E5B253E-2E87-4343-A74A-ED5ADD11ED1D}" sibTransId="{B2C50D52-DBD6-4C63-B7A5-94B3C765C5E4}"/>
    <dgm:cxn modelId="{F036F547-2418-469B-903D-2EF0BA20DBDB}" srcId="{00282FFB-CD97-4B9A-AE9D-BD141BBF4CCF}" destId="{9452E748-2DCA-49DC-B15B-76E62BCEF877}" srcOrd="6" destOrd="0" parTransId="{B18C4C22-D6D9-4733-85C6-C01A6C8711A8}" sibTransId="{DC52B1E0-D4C1-4F04-A467-C5F4E0499EAF}"/>
    <dgm:cxn modelId="{306F7E7E-CEF2-4583-BF44-9FE1A76B9C70}" type="presOf" srcId="{8FCF65FF-22E6-4139-9046-66791ACF76C4}" destId="{57FCBA6B-30A3-4873-B65F-14A941C57560}" srcOrd="0" destOrd="0" presId="urn:microsoft.com/office/officeart/2008/layout/LinedList"/>
    <dgm:cxn modelId="{86FEFE7F-A099-4264-983F-08781B069962}" srcId="{00282FFB-CD97-4B9A-AE9D-BD141BBF4CCF}" destId="{F66E990A-27D8-4057-8720-A73D239A4E72}" srcOrd="5" destOrd="0" parTransId="{0F42B39F-73D1-499D-8240-96E9DA540BE5}" sibTransId="{7434D243-9340-412D-AB66-55B094AEF84B}"/>
    <dgm:cxn modelId="{3FA62686-7975-459D-B9CC-ED0658B807C4}" srcId="{00282FFB-CD97-4B9A-AE9D-BD141BBF4CCF}" destId="{FDD48003-4A20-4D42-AAC8-9BE1CFE1CACF}" srcOrd="1" destOrd="0" parTransId="{7F5A6BED-2F43-43BE-8B2B-DF22E0BB6FA1}" sibTransId="{47E42897-30DC-4E90-8675-A041B41EF673}"/>
    <dgm:cxn modelId="{0227F199-9572-4BB5-87D0-D9C6430622A1}" srcId="{00282FFB-CD97-4B9A-AE9D-BD141BBF4CCF}" destId="{8FCF65FF-22E6-4139-9046-66791ACF76C4}" srcOrd="3" destOrd="0" parTransId="{405C59B8-CE7F-4EBC-B1F3-17051C861EEA}" sibTransId="{68CF140C-F6CA-4D1A-8980-82ABDC6A46C2}"/>
    <dgm:cxn modelId="{895D23A5-3743-4B22-819C-D3DA730F196C}" type="presOf" srcId="{FDD48003-4A20-4D42-AAC8-9BE1CFE1CACF}" destId="{4D50DBEC-022D-4EA8-95A8-F851A1632D1F}" srcOrd="0" destOrd="0" presId="urn:microsoft.com/office/officeart/2008/layout/LinedList"/>
    <dgm:cxn modelId="{6DB753B0-1334-4449-AF21-E5D6BCB5B6A4}" type="presOf" srcId="{9452E748-2DCA-49DC-B15B-76E62BCEF877}" destId="{57263766-3136-41F4-9766-F8DDA8BEA42A}" srcOrd="0" destOrd="0" presId="urn:microsoft.com/office/officeart/2008/layout/LinedList"/>
    <dgm:cxn modelId="{C52839B1-FAA2-486C-B25F-9012134A53C7}" type="presOf" srcId="{F66E990A-27D8-4057-8720-A73D239A4E72}" destId="{CD742A16-BB28-4DB0-A642-038535E60E4C}" srcOrd="0" destOrd="0" presId="urn:microsoft.com/office/officeart/2008/layout/LinedList"/>
    <dgm:cxn modelId="{33FA99DB-581B-458F-A709-5DE7706C0060}" srcId="{00282FFB-CD97-4B9A-AE9D-BD141BBF4CCF}" destId="{7CA9C7D4-E745-47B5-8DA9-DA36FE797232}" srcOrd="2" destOrd="0" parTransId="{BBDFF62F-1C57-465A-8FB0-3EA8C1BAD58B}" sibTransId="{A8CD2C05-820C-476F-8450-B765188729DD}"/>
    <dgm:cxn modelId="{932D44E1-4B56-4FF9-9D0C-9335915234CA}" type="presOf" srcId="{A291C344-7E18-48BB-821A-A36CE5D30671}" destId="{A3297171-B4F6-4EFD-81B5-83A38EF2662C}" srcOrd="0" destOrd="0" presId="urn:microsoft.com/office/officeart/2008/layout/LinedList"/>
    <dgm:cxn modelId="{47DCE1EB-F018-4DCA-A452-9E3AFD2A01E3}" type="presOf" srcId="{BD36446B-A2C6-461F-9CF3-43A1E1DF11CE}" destId="{2E71A996-B74D-430E-B6F2-DE5206358CCE}" srcOrd="0" destOrd="0" presId="urn:microsoft.com/office/officeart/2008/layout/LinedList"/>
    <dgm:cxn modelId="{F24EF1FF-3367-44B4-9117-7338D7760C20}" srcId="{00282FFB-CD97-4B9A-AE9D-BD141BBF4CCF}" destId="{445B0A3E-8993-452A-BA86-F07CFDFA4307}" srcOrd="4" destOrd="0" parTransId="{819652A6-1098-49AD-9CB8-2B6C058DBC83}" sibTransId="{E6C747EB-D0A7-48A0-8FB5-FACF81FDCCC1}"/>
    <dgm:cxn modelId="{DE4047A7-B319-4122-B5BF-A8FC15928F89}" type="presParOf" srcId="{2E71A996-B74D-430E-B6F2-DE5206358CCE}" destId="{E217EAE0-6FFD-4F8B-83AC-D06F6AC3F848}" srcOrd="0" destOrd="0" presId="urn:microsoft.com/office/officeart/2008/layout/LinedList"/>
    <dgm:cxn modelId="{DBD61790-C7AC-4952-BE08-17CEE2D02266}" type="presParOf" srcId="{2E71A996-B74D-430E-B6F2-DE5206358CCE}" destId="{C8DEE64C-036F-4A30-9BBE-AA43353F0A37}" srcOrd="1" destOrd="0" presId="urn:microsoft.com/office/officeart/2008/layout/LinedList"/>
    <dgm:cxn modelId="{34AACDD1-5959-4D8D-91D4-290C5B5F8038}" type="presParOf" srcId="{C8DEE64C-036F-4A30-9BBE-AA43353F0A37}" destId="{9B757C91-987B-463B-A76C-0D30C134AEFA}" srcOrd="0" destOrd="0" presId="urn:microsoft.com/office/officeart/2008/layout/LinedList"/>
    <dgm:cxn modelId="{4D82A81C-3280-4EDB-BC21-B6E4BCE89E57}" type="presParOf" srcId="{C8DEE64C-036F-4A30-9BBE-AA43353F0A37}" destId="{3E5D1AA8-6D38-4FEE-AACF-C84315F9889C}" srcOrd="1" destOrd="0" presId="urn:microsoft.com/office/officeart/2008/layout/LinedList"/>
    <dgm:cxn modelId="{DF801681-4DEE-46E8-ABB1-888D489B1CE0}" type="presParOf" srcId="{3E5D1AA8-6D38-4FEE-AACF-C84315F9889C}" destId="{2B9B15D9-36A9-4D95-8EE7-8534CFC06878}" srcOrd="0" destOrd="0" presId="urn:microsoft.com/office/officeart/2008/layout/LinedList"/>
    <dgm:cxn modelId="{16A328BE-6DBD-4CEC-A1C9-4ACB3C855BB8}" type="presParOf" srcId="{3E5D1AA8-6D38-4FEE-AACF-C84315F9889C}" destId="{C43751AD-61D6-4101-9C5E-AC34ABBBDFBE}" srcOrd="1" destOrd="0" presId="urn:microsoft.com/office/officeart/2008/layout/LinedList"/>
    <dgm:cxn modelId="{B24D09AF-6E0B-48BF-8062-90425F12CB3A}" type="presParOf" srcId="{C43751AD-61D6-4101-9C5E-AC34ABBBDFBE}" destId="{0E47E6F5-4C4A-4754-A5F7-EFB5A91F5EB1}" srcOrd="0" destOrd="0" presId="urn:microsoft.com/office/officeart/2008/layout/LinedList"/>
    <dgm:cxn modelId="{15B6BF68-7D9C-46F5-887E-4720CE95B7A0}" type="presParOf" srcId="{C43751AD-61D6-4101-9C5E-AC34ABBBDFBE}" destId="{A3297171-B4F6-4EFD-81B5-83A38EF2662C}" srcOrd="1" destOrd="0" presId="urn:microsoft.com/office/officeart/2008/layout/LinedList"/>
    <dgm:cxn modelId="{DF251AC8-97C0-4A7F-8DEE-14BD4A873A5F}" type="presParOf" srcId="{C43751AD-61D6-4101-9C5E-AC34ABBBDFBE}" destId="{D6F62752-B2DA-483D-A551-A1231F5FF175}" srcOrd="2" destOrd="0" presId="urn:microsoft.com/office/officeart/2008/layout/LinedList"/>
    <dgm:cxn modelId="{7D8DBBB2-E25C-4E26-83E8-6BEB24CAEE89}" type="presParOf" srcId="{3E5D1AA8-6D38-4FEE-AACF-C84315F9889C}" destId="{6421C012-EEF2-42B3-AB99-C875E59BBE92}" srcOrd="2" destOrd="0" presId="urn:microsoft.com/office/officeart/2008/layout/LinedList"/>
    <dgm:cxn modelId="{6E8AAAEE-E92E-4579-8B06-92C57363B832}" type="presParOf" srcId="{3E5D1AA8-6D38-4FEE-AACF-C84315F9889C}" destId="{752A750F-1F15-4A3B-A01A-CB2C6D343664}" srcOrd="3" destOrd="0" presId="urn:microsoft.com/office/officeart/2008/layout/LinedList"/>
    <dgm:cxn modelId="{0C023DE0-1C0D-448E-BD0C-7E855CFFF263}" type="presParOf" srcId="{3E5D1AA8-6D38-4FEE-AACF-C84315F9889C}" destId="{2A036BFE-A239-4696-8EF6-7DE91ACAC118}" srcOrd="4" destOrd="0" presId="urn:microsoft.com/office/officeart/2008/layout/LinedList"/>
    <dgm:cxn modelId="{4B0C9823-9F51-4816-8080-A2B234474F3B}" type="presParOf" srcId="{2A036BFE-A239-4696-8EF6-7DE91ACAC118}" destId="{AA7D35DE-579F-4C6A-9A50-C745DF6E08F4}" srcOrd="0" destOrd="0" presId="urn:microsoft.com/office/officeart/2008/layout/LinedList"/>
    <dgm:cxn modelId="{D6740E29-0B85-4801-8CE2-18C3C81E3F00}" type="presParOf" srcId="{2A036BFE-A239-4696-8EF6-7DE91ACAC118}" destId="{4D50DBEC-022D-4EA8-95A8-F851A1632D1F}" srcOrd="1" destOrd="0" presId="urn:microsoft.com/office/officeart/2008/layout/LinedList"/>
    <dgm:cxn modelId="{23CFCCA2-A2E6-4E47-8A84-E33B2D0FA8C3}" type="presParOf" srcId="{2A036BFE-A239-4696-8EF6-7DE91ACAC118}" destId="{4ED71970-EFC7-41DD-A88A-3444B6BC959D}" srcOrd="2" destOrd="0" presId="urn:microsoft.com/office/officeart/2008/layout/LinedList"/>
    <dgm:cxn modelId="{992F30EC-7FAF-4A0F-9E5B-332C7F255DAF}" type="presParOf" srcId="{3E5D1AA8-6D38-4FEE-AACF-C84315F9889C}" destId="{ACA62153-01A8-422C-8D0D-D3B1EA7A04BF}" srcOrd="5" destOrd="0" presId="urn:microsoft.com/office/officeart/2008/layout/LinedList"/>
    <dgm:cxn modelId="{C6E97681-863A-4FD0-B49D-61F8DFBE59A9}" type="presParOf" srcId="{3E5D1AA8-6D38-4FEE-AACF-C84315F9889C}" destId="{9B821CF8-4704-45D8-BCE3-51A879747696}" srcOrd="6" destOrd="0" presId="urn:microsoft.com/office/officeart/2008/layout/LinedList"/>
    <dgm:cxn modelId="{CC70B795-104E-4743-B3D6-169C0DBBB388}" type="presParOf" srcId="{3E5D1AA8-6D38-4FEE-AACF-C84315F9889C}" destId="{FD4574DB-2D77-4252-AB37-5F30D6F1F7AE}" srcOrd="7" destOrd="0" presId="urn:microsoft.com/office/officeart/2008/layout/LinedList"/>
    <dgm:cxn modelId="{0DB8FAB6-C662-4540-B58C-63B005D6E3BF}" type="presParOf" srcId="{FD4574DB-2D77-4252-AB37-5F30D6F1F7AE}" destId="{51ED93CD-0669-48B4-B206-CBB56194ACA1}" srcOrd="0" destOrd="0" presId="urn:microsoft.com/office/officeart/2008/layout/LinedList"/>
    <dgm:cxn modelId="{48989B28-64EA-4749-B23F-6BB4CC419541}" type="presParOf" srcId="{FD4574DB-2D77-4252-AB37-5F30D6F1F7AE}" destId="{5D75C85F-7E51-4F91-BBD3-213B44E9DA86}" srcOrd="1" destOrd="0" presId="urn:microsoft.com/office/officeart/2008/layout/LinedList"/>
    <dgm:cxn modelId="{2575E22E-8172-482E-9AB6-4D2AD43BEB81}" type="presParOf" srcId="{FD4574DB-2D77-4252-AB37-5F30D6F1F7AE}" destId="{94571183-F848-40FE-BC09-4D2FA3338484}" srcOrd="2" destOrd="0" presId="urn:microsoft.com/office/officeart/2008/layout/LinedList"/>
    <dgm:cxn modelId="{B7AFA8C3-5ED9-4D15-996B-212438E15ED1}" type="presParOf" srcId="{3E5D1AA8-6D38-4FEE-AACF-C84315F9889C}" destId="{8DBCF48E-6AE9-4EDF-B44A-D9E5BDB844DA}" srcOrd="8" destOrd="0" presId="urn:microsoft.com/office/officeart/2008/layout/LinedList"/>
    <dgm:cxn modelId="{D7F2BBEF-5686-4C7E-B5BB-0E5EF4F32751}" type="presParOf" srcId="{3E5D1AA8-6D38-4FEE-AACF-C84315F9889C}" destId="{AE69021D-B935-44BD-AC0A-E5B0845108C5}" srcOrd="9" destOrd="0" presId="urn:microsoft.com/office/officeart/2008/layout/LinedList"/>
    <dgm:cxn modelId="{3B63B879-DBF0-437E-B978-7299D7178F3C}" type="presParOf" srcId="{3E5D1AA8-6D38-4FEE-AACF-C84315F9889C}" destId="{72EE453C-0303-4B5F-A3F8-C4914D64AC53}" srcOrd="10" destOrd="0" presId="urn:microsoft.com/office/officeart/2008/layout/LinedList"/>
    <dgm:cxn modelId="{F645C37A-FBBC-41F5-99D0-7EB3AFF6C12D}" type="presParOf" srcId="{72EE453C-0303-4B5F-A3F8-C4914D64AC53}" destId="{4438434F-D924-4305-9068-C83788C5AD10}" srcOrd="0" destOrd="0" presId="urn:microsoft.com/office/officeart/2008/layout/LinedList"/>
    <dgm:cxn modelId="{49B71391-4A56-4466-871E-377338089589}" type="presParOf" srcId="{72EE453C-0303-4B5F-A3F8-C4914D64AC53}" destId="{57FCBA6B-30A3-4873-B65F-14A941C57560}" srcOrd="1" destOrd="0" presId="urn:microsoft.com/office/officeart/2008/layout/LinedList"/>
    <dgm:cxn modelId="{BD7FBE2C-5481-4E1E-B6A3-B0D545A3B16B}" type="presParOf" srcId="{72EE453C-0303-4B5F-A3F8-C4914D64AC53}" destId="{7B383387-9006-41EA-89D4-D40939D684A1}" srcOrd="2" destOrd="0" presId="urn:microsoft.com/office/officeart/2008/layout/LinedList"/>
    <dgm:cxn modelId="{41614A37-C661-425C-955C-D2DBB05A4231}" type="presParOf" srcId="{3E5D1AA8-6D38-4FEE-AACF-C84315F9889C}" destId="{656411B4-7093-4E31-A1C3-CEAD706C7D84}" srcOrd="11" destOrd="0" presId="urn:microsoft.com/office/officeart/2008/layout/LinedList"/>
    <dgm:cxn modelId="{CAF6FC79-5F2A-44B1-ADFD-292862564447}" type="presParOf" srcId="{3E5D1AA8-6D38-4FEE-AACF-C84315F9889C}" destId="{A4BE8B5F-3E9A-419B-B213-66D5A5088367}" srcOrd="12" destOrd="0" presId="urn:microsoft.com/office/officeart/2008/layout/LinedList"/>
    <dgm:cxn modelId="{DDAE2C6C-A2B7-4780-96C7-9C85193DF5AF}" type="presParOf" srcId="{3E5D1AA8-6D38-4FEE-AACF-C84315F9889C}" destId="{1CD8FC09-67C3-4423-87A3-1DD79935D2E2}" srcOrd="13" destOrd="0" presId="urn:microsoft.com/office/officeart/2008/layout/LinedList"/>
    <dgm:cxn modelId="{36CC18E2-4C8D-4F99-AAA8-B4FB09CEA4E7}" type="presParOf" srcId="{1CD8FC09-67C3-4423-87A3-1DD79935D2E2}" destId="{0E466FE1-7EBE-40C7-BA24-0180B1852318}" srcOrd="0" destOrd="0" presId="urn:microsoft.com/office/officeart/2008/layout/LinedList"/>
    <dgm:cxn modelId="{3AA70D98-55A7-4B67-B476-7296B34DA79F}" type="presParOf" srcId="{1CD8FC09-67C3-4423-87A3-1DD79935D2E2}" destId="{51863349-F814-45AD-BA4E-F4C247447D3F}" srcOrd="1" destOrd="0" presId="urn:microsoft.com/office/officeart/2008/layout/LinedList"/>
    <dgm:cxn modelId="{8B5B874C-F254-4F0D-9F83-C5352209568C}" type="presParOf" srcId="{1CD8FC09-67C3-4423-87A3-1DD79935D2E2}" destId="{AD23570B-2584-49F9-8E25-05E7381A5893}" srcOrd="2" destOrd="0" presId="urn:microsoft.com/office/officeart/2008/layout/LinedList"/>
    <dgm:cxn modelId="{CACECEEE-EBBE-4F97-ABB3-C7995A53605A}" type="presParOf" srcId="{3E5D1AA8-6D38-4FEE-AACF-C84315F9889C}" destId="{DD567C0B-7495-48E9-9638-2BCD68906708}" srcOrd="14" destOrd="0" presId="urn:microsoft.com/office/officeart/2008/layout/LinedList"/>
    <dgm:cxn modelId="{41E7E5AC-768D-424F-8DED-C26B68CE3945}" type="presParOf" srcId="{3E5D1AA8-6D38-4FEE-AACF-C84315F9889C}" destId="{C4BA19ED-4CD7-473C-A094-EAD6AD32EED1}" srcOrd="15" destOrd="0" presId="urn:microsoft.com/office/officeart/2008/layout/LinedList"/>
    <dgm:cxn modelId="{9399D3E8-4C1B-4974-888C-2A819D054ABE}" type="presParOf" srcId="{3E5D1AA8-6D38-4FEE-AACF-C84315F9889C}" destId="{092FE483-8B6F-406F-A5BD-D0AD48890A29}" srcOrd="16" destOrd="0" presId="urn:microsoft.com/office/officeart/2008/layout/LinedList"/>
    <dgm:cxn modelId="{2233F55D-228A-46EC-9639-D016584DAA86}" type="presParOf" srcId="{092FE483-8B6F-406F-A5BD-D0AD48890A29}" destId="{B1C072FD-1966-4E3B-BFFC-C60B210BE6A0}" srcOrd="0" destOrd="0" presId="urn:microsoft.com/office/officeart/2008/layout/LinedList"/>
    <dgm:cxn modelId="{1554E984-E28C-4FBF-BD04-76D97200BB3E}" type="presParOf" srcId="{092FE483-8B6F-406F-A5BD-D0AD48890A29}" destId="{CD742A16-BB28-4DB0-A642-038535E60E4C}" srcOrd="1" destOrd="0" presId="urn:microsoft.com/office/officeart/2008/layout/LinedList"/>
    <dgm:cxn modelId="{14125B10-1D4C-4F70-9E86-1CEC49917464}" type="presParOf" srcId="{092FE483-8B6F-406F-A5BD-D0AD48890A29}" destId="{91EB99D6-9731-485F-8B25-B93928167EF7}" srcOrd="2" destOrd="0" presId="urn:microsoft.com/office/officeart/2008/layout/LinedList"/>
    <dgm:cxn modelId="{D43ED654-0534-4FCC-ACAC-6052324FA726}" type="presParOf" srcId="{3E5D1AA8-6D38-4FEE-AACF-C84315F9889C}" destId="{B013655B-14A9-4B0D-A712-7D453D5E6451}" srcOrd="17" destOrd="0" presId="urn:microsoft.com/office/officeart/2008/layout/LinedList"/>
    <dgm:cxn modelId="{7F483E95-A437-45A0-ACDA-8AA84A1BC634}" type="presParOf" srcId="{3E5D1AA8-6D38-4FEE-AACF-C84315F9889C}" destId="{74372663-B4F4-49B6-85BF-B46AA4160F0B}" srcOrd="18" destOrd="0" presId="urn:microsoft.com/office/officeart/2008/layout/LinedList"/>
    <dgm:cxn modelId="{DC7AD835-D39A-4EA2-8F9C-837724A8D597}" type="presParOf" srcId="{3E5D1AA8-6D38-4FEE-AACF-C84315F9889C}" destId="{9BB0DDFD-F566-4057-A7C1-26B117561625}" srcOrd="19" destOrd="0" presId="urn:microsoft.com/office/officeart/2008/layout/LinedList"/>
    <dgm:cxn modelId="{6F1BB79C-CE4F-45CA-B5B4-30B4329C69A5}" type="presParOf" srcId="{9BB0DDFD-F566-4057-A7C1-26B117561625}" destId="{5A05D7D8-41D4-4EAD-AFA4-490B2089D265}" srcOrd="0" destOrd="0" presId="urn:microsoft.com/office/officeart/2008/layout/LinedList"/>
    <dgm:cxn modelId="{D74EF0AD-319D-4F49-947A-FDD3A5C0C106}" type="presParOf" srcId="{9BB0DDFD-F566-4057-A7C1-26B117561625}" destId="{57263766-3136-41F4-9766-F8DDA8BEA42A}" srcOrd="1" destOrd="0" presId="urn:microsoft.com/office/officeart/2008/layout/LinedList"/>
    <dgm:cxn modelId="{A3BB6634-2D41-4B3D-9DD1-D87FE816CF94}" type="presParOf" srcId="{9BB0DDFD-F566-4057-A7C1-26B117561625}" destId="{BDDBB2EB-4E57-4AEE-8EE3-E8AF53978D33}" srcOrd="2" destOrd="0" presId="urn:microsoft.com/office/officeart/2008/layout/LinedList"/>
    <dgm:cxn modelId="{61E65700-87E3-4DB6-83BA-A20A0ED0D9E5}" type="presParOf" srcId="{3E5D1AA8-6D38-4FEE-AACF-C84315F9889C}" destId="{FD23D40A-3E51-424E-A1B6-74B672E54E6C}" srcOrd="20" destOrd="0" presId="urn:microsoft.com/office/officeart/2008/layout/LinedList"/>
    <dgm:cxn modelId="{35C4AB91-BE93-41A5-A6AB-F8EA4BEEC21A}" type="presParOf" srcId="{3E5D1AA8-6D38-4FEE-AACF-C84315F9889C}" destId="{804A538B-4E07-4C9F-A501-106940A4EC04}" srcOrd="2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60F19-5414-4BC6-A5DC-B8351E5D1ADD}">
      <dsp:nvSpPr>
        <dsp:cNvPr id="0" name=""/>
        <dsp:cNvSpPr/>
      </dsp:nvSpPr>
      <dsp:spPr>
        <a:xfrm>
          <a:off x="0" y="0"/>
          <a:ext cx="62636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348F61-8054-4AB2-BCEE-84B306D31496}">
      <dsp:nvSpPr>
        <dsp:cNvPr id="0" name=""/>
        <dsp:cNvSpPr/>
      </dsp:nvSpPr>
      <dsp:spPr>
        <a:xfrm>
          <a:off x="0" y="0"/>
          <a:ext cx="6263640" cy="68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Introduction</a:t>
          </a:r>
        </a:p>
      </dsp:txBody>
      <dsp:txXfrm>
        <a:off x="0" y="0"/>
        <a:ext cx="6263640" cy="688085"/>
      </dsp:txXfrm>
    </dsp:sp>
    <dsp:sp modelId="{841BCD49-2C18-4017-8114-C029124B9FC6}">
      <dsp:nvSpPr>
        <dsp:cNvPr id="0" name=""/>
        <dsp:cNvSpPr/>
      </dsp:nvSpPr>
      <dsp:spPr>
        <a:xfrm>
          <a:off x="0" y="688085"/>
          <a:ext cx="6263640" cy="0"/>
        </a:xfrm>
        <a:prstGeom prst="line">
          <a:avLst/>
        </a:prstGeom>
        <a:solidFill>
          <a:schemeClr val="accent2">
            <a:hueOff val="-207909"/>
            <a:satOff val="-11990"/>
            <a:lumOff val="1233"/>
            <a:alphaOff val="0"/>
          </a:schemeClr>
        </a:solidFill>
        <a:ln w="12700" cap="flat" cmpd="sng" algn="ctr">
          <a:solidFill>
            <a:schemeClr val="accent2">
              <a:hueOff val="-207909"/>
              <a:satOff val="-11990"/>
              <a:lumOff val="12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DB94A9-B1B4-4F42-ACE9-87BC1C564CA5}">
      <dsp:nvSpPr>
        <dsp:cNvPr id="0" name=""/>
        <dsp:cNvSpPr/>
      </dsp:nvSpPr>
      <dsp:spPr>
        <a:xfrm>
          <a:off x="0" y="688085"/>
          <a:ext cx="6263640" cy="68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Rules of the road – organising traffic</a:t>
          </a:r>
        </a:p>
      </dsp:txBody>
      <dsp:txXfrm>
        <a:off x="0" y="688085"/>
        <a:ext cx="6263640" cy="688085"/>
      </dsp:txXfrm>
    </dsp:sp>
    <dsp:sp modelId="{CF42B130-2529-438D-8B96-047580D3734D}">
      <dsp:nvSpPr>
        <dsp:cNvPr id="0" name=""/>
        <dsp:cNvSpPr/>
      </dsp:nvSpPr>
      <dsp:spPr>
        <a:xfrm>
          <a:off x="0" y="1376171"/>
          <a:ext cx="6263640" cy="0"/>
        </a:xfrm>
        <a:prstGeom prst="line">
          <a:avLst/>
        </a:prstGeom>
        <a:solidFill>
          <a:schemeClr val="accent2">
            <a:hueOff val="-415818"/>
            <a:satOff val="-23979"/>
            <a:lumOff val="2465"/>
            <a:alphaOff val="0"/>
          </a:schemeClr>
        </a:solidFill>
        <a:ln w="12700" cap="flat" cmpd="sng" algn="ctr">
          <a:solidFill>
            <a:schemeClr val="accent2">
              <a:hueOff val="-415818"/>
              <a:satOff val="-23979"/>
              <a:lumOff val="24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C42601-C62F-4309-969E-B3C87FE721B2}">
      <dsp:nvSpPr>
        <dsp:cNvPr id="0" name=""/>
        <dsp:cNvSpPr/>
      </dsp:nvSpPr>
      <dsp:spPr>
        <a:xfrm>
          <a:off x="0" y="1376171"/>
          <a:ext cx="6263640" cy="68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What the Government said</a:t>
          </a:r>
        </a:p>
      </dsp:txBody>
      <dsp:txXfrm>
        <a:off x="0" y="1376171"/>
        <a:ext cx="6263640" cy="688085"/>
      </dsp:txXfrm>
    </dsp:sp>
    <dsp:sp modelId="{7FABB2D9-1735-428A-A170-A66720ADB188}">
      <dsp:nvSpPr>
        <dsp:cNvPr id="0" name=""/>
        <dsp:cNvSpPr/>
      </dsp:nvSpPr>
      <dsp:spPr>
        <a:xfrm>
          <a:off x="0" y="2064257"/>
          <a:ext cx="6263640" cy="0"/>
        </a:xfrm>
        <a:prstGeom prst="line">
          <a:avLst/>
        </a:prstGeom>
        <a:solidFill>
          <a:schemeClr val="accent2">
            <a:hueOff val="-623727"/>
            <a:satOff val="-35969"/>
            <a:lumOff val="3698"/>
            <a:alphaOff val="0"/>
          </a:schemeClr>
        </a:solidFill>
        <a:ln w="12700" cap="flat" cmpd="sng" algn="ctr">
          <a:solidFill>
            <a:schemeClr val="accent2">
              <a:hueOff val="-623727"/>
              <a:satOff val="-35969"/>
              <a:lumOff val="369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9A026E-6A3C-499B-81AD-620C9F9EF79C}">
      <dsp:nvSpPr>
        <dsp:cNvPr id="0" name=""/>
        <dsp:cNvSpPr/>
      </dsp:nvSpPr>
      <dsp:spPr>
        <a:xfrm>
          <a:off x="0" y="2064257"/>
          <a:ext cx="6263640" cy="68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What we decided to do</a:t>
          </a:r>
        </a:p>
      </dsp:txBody>
      <dsp:txXfrm>
        <a:off x="0" y="2064257"/>
        <a:ext cx="6263640" cy="688085"/>
      </dsp:txXfrm>
    </dsp:sp>
    <dsp:sp modelId="{9EDE8C6E-39EB-48D0-BA1F-B15312201FAE}">
      <dsp:nvSpPr>
        <dsp:cNvPr id="0" name=""/>
        <dsp:cNvSpPr/>
      </dsp:nvSpPr>
      <dsp:spPr>
        <a:xfrm>
          <a:off x="0" y="2752343"/>
          <a:ext cx="6263640" cy="0"/>
        </a:xfrm>
        <a:prstGeom prst="line">
          <a:avLst/>
        </a:prstGeom>
        <a:solidFill>
          <a:schemeClr val="accent2">
            <a:hueOff val="-831636"/>
            <a:satOff val="-47959"/>
            <a:lumOff val="4930"/>
            <a:alphaOff val="0"/>
          </a:schemeClr>
        </a:solidFill>
        <a:ln w="12700" cap="flat" cmpd="sng" algn="ctr">
          <a:solidFill>
            <a:schemeClr val="accent2">
              <a:hueOff val="-831636"/>
              <a:satOff val="-47959"/>
              <a:lumOff val="49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D16115-902F-4677-A2C1-F6924BBBF6E1}">
      <dsp:nvSpPr>
        <dsp:cNvPr id="0" name=""/>
        <dsp:cNvSpPr/>
      </dsp:nvSpPr>
      <dsp:spPr>
        <a:xfrm>
          <a:off x="0" y="2752343"/>
          <a:ext cx="6263640" cy="68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How we did it</a:t>
          </a:r>
        </a:p>
      </dsp:txBody>
      <dsp:txXfrm>
        <a:off x="0" y="2752343"/>
        <a:ext cx="6263640" cy="688085"/>
      </dsp:txXfrm>
    </dsp:sp>
    <dsp:sp modelId="{A356C709-1263-458A-8C8B-9F9E18A62011}">
      <dsp:nvSpPr>
        <dsp:cNvPr id="0" name=""/>
        <dsp:cNvSpPr/>
      </dsp:nvSpPr>
      <dsp:spPr>
        <a:xfrm>
          <a:off x="0" y="3440430"/>
          <a:ext cx="6263640" cy="0"/>
        </a:xfrm>
        <a:prstGeom prst="line">
          <a:avLst/>
        </a:prstGeom>
        <a:solidFill>
          <a:schemeClr val="accent2">
            <a:hueOff val="-1039545"/>
            <a:satOff val="-59949"/>
            <a:lumOff val="6163"/>
            <a:alphaOff val="0"/>
          </a:schemeClr>
        </a:solidFill>
        <a:ln w="12700" cap="flat" cmpd="sng" algn="ctr">
          <a:solidFill>
            <a:schemeClr val="accent2">
              <a:hueOff val="-1039545"/>
              <a:satOff val="-59949"/>
              <a:lumOff val="61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EE6524-9312-43A6-9C6D-73092FE8B88B}">
      <dsp:nvSpPr>
        <dsp:cNvPr id="0" name=""/>
        <dsp:cNvSpPr/>
      </dsp:nvSpPr>
      <dsp:spPr>
        <a:xfrm>
          <a:off x="0" y="3440429"/>
          <a:ext cx="6263640" cy="68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What is in progress</a:t>
          </a:r>
        </a:p>
      </dsp:txBody>
      <dsp:txXfrm>
        <a:off x="0" y="3440429"/>
        <a:ext cx="6263640" cy="688085"/>
      </dsp:txXfrm>
    </dsp:sp>
    <dsp:sp modelId="{97C98EBB-16E3-4838-B905-ED9C739FE140}">
      <dsp:nvSpPr>
        <dsp:cNvPr id="0" name=""/>
        <dsp:cNvSpPr/>
      </dsp:nvSpPr>
      <dsp:spPr>
        <a:xfrm>
          <a:off x="0" y="4128515"/>
          <a:ext cx="6263640" cy="0"/>
        </a:xfrm>
        <a:prstGeom prst="line">
          <a:avLst/>
        </a:prstGeom>
        <a:solidFill>
          <a:schemeClr val="accent2">
            <a:hueOff val="-1247454"/>
            <a:satOff val="-71938"/>
            <a:lumOff val="7395"/>
            <a:alphaOff val="0"/>
          </a:schemeClr>
        </a:solidFill>
        <a:ln w="12700" cap="flat" cmpd="sng" algn="ctr">
          <a:solidFill>
            <a:schemeClr val="accent2">
              <a:hueOff val="-1247454"/>
              <a:satOff val="-71938"/>
              <a:lumOff val="73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A9A4AB-BADD-4765-8BF7-3B83ADD9A4DA}">
      <dsp:nvSpPr>
        <dsp:cNvPr id="0" name=""/>
        <dsp:cNvSpPr/>
      </dsp:nvSpPr>
      <dsp:spPr>
        <a:xfrm>
          <a:off x="0" y="4128515"/>
          <a:ext cx="6263640" cy="68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What is left to do</a:t>
          </a:r>
        </a:p>
      </dsp:txBody>
      <dsp:txXfrm>
        <a:off x="0" y="4128515"/>
        <a:ext cx="6263640" cy="688085"/>
      </dsp:txXfrm>
    </dsp:sp>
    <dsp:sp modelId="{501FDBA5-F0A6-4AB4-8BD3-EC08A39EDED5}">
      <dsp:nvSpPr>
        <dsp:cNvPr id="0" name=""/>
        <dsp:cNvSpPr/>
      </dsp:nvSpPr>
      <dsp:spPr>
        <a:xfrm>
          <a:off x="0" y="4816601"/>
          <a:ext cx="62636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93A149-D6E5-42EE-8ADA-E07E82F116FC}">
      <dsp:nvSpPr>
        <dsp:cNvPr id="0" name=""/>
        <dsp:cNvSpPr/>
      </dsp:nvSpPr>
      <dsp:spPr>
        <a:xfrm>
          <a:off x="0" y="4816601"/>
          <a:ext cx="6263640" cy="688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Summary</a:t>
          </a:r>
        </a:p>
      </dsp:txBody>
      <dsp:txXfrm>
        <a:off x="0" y="4816601"/>
        <a:ext cx="6263640" cy="6880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7490A0-77D5-4E56-9EE2-7FC56C900710}">
      <dsp:nvSpPr>
        <dsp:cNvPr id="0" name=""/>
        <dsp:cNvSpPr/>
      </dsp:nvSpPr>
      <dsp:spPr>
        <a:xfrm>
          <a:off x="0" y="564533"/>
          <a:ext cx="6263640" cy="88744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GB" sz="3700" kern="1200"/>
            <a:t>Welcome</a:t>
          </a:r>
          <a:endParaRPr lang="en-US" sz="3700" kern="1200"/>
        </a:p>
      </dsp:txBody>
      <dsp:txXfrm>
        <a:off x="43321" y="607854"/>
        <a:ext cx="6176998" cy="800803"/>
      </dsp:txXfrm>
    </dsp:sp>
    <dsp:sp modelId="{E90FC9A0-4DC0-47D8-B908-1AD4EA861126}">
      <dsp:nvSpPr>
        <dsp:cNvPr id="0" name=""/>
        <dsp:cNvSpPr/>
      </dsp:nvSpPr>
      <dsp:spPr>
        <a:xfrm>
          <a:off x="0" y="1558538"/>
          <a:ext cx="6263640" cy="887445"/>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GB" sz="3700" kern="1200" dirty="0"/>
            <a:t>Why am I here?</a:t>
          </a:r>
          <a:endParaRPr lang="en-US" sz="3700" kern="1200" dirty="0"/>
        </a:p>
      </dsp:txBody>
      <dsp:txXfrm>
        <a:off x="43321" y="1601859"/>
        <a:ext cx="6176998" cy="800803"/>
      </dsp:txXfrm>
    </dsp:sp>
    <dsp:sp modelId="{EC22A087-A73C-4AF2-916E-10C03B73C713}">
      <dsp:nvSpPr>
        <dsp:cNvPr id="0" name=""/>
        <dsp:cNvSpPr/>
      </dsp:nvSpPr>
      <dsp:spPr>
        <a:xfrm>
          <a:off x="0" y="2552544"/>
          <a:ext cx="6263640" cy="887445"/>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GB" sz="3700" kern="1200"/>
            <a:t>Civil Enforcement – TMA 2004</a:t>
          </a:r>
          <a:endParaRPr lang="en-US" sz="3700" kern="1200"/>
        </a:p>
      </dsp:txBody>
      <dsp:txXfrm>
        <a:off x="43321" y="2595865"/>
        <a:ext cx="6176998" cy="800803"/>
      </dsp:txXfrm>
    </dsp:sp>
    <dsp:sp modelId="{DAAB6D98-78A9-4D90-90BE-0C15BA0C796A}">
      <dsp:nvSpPr>
        <dsp:cNvPr id="0" name=""/>
        <dsp:cNvSpPr/>
      </dsp:nvSpPr>
      <dsp:spPr>
        <a:xfrm>
          <a:off x="0" y="3439989"/>
          <a:ext cx="6263640"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871"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n-GB" sz="2900" kern="1200" dirty="0"/>
            <a:t>Part 6 – Moving Traffic </a:t>
          </a:r>
          <a:endParaRPr lang="en-US" sz="2900" kern="1200" dirty="0"/>
        </a:p>
      </dsp:txBody>
      <dsp:txXfrm>
        <a:off x="0" y="3439989"/>
        <a:ext cx="6263640" cy="612720"/>
      </dsp:txXfrm>
    </dsp:sp>
    <dsp:sp modelId="{F0476649-EB56-4606-A6E7-CBEACB32FE47}">
      <dsp:nvSpPr>
        <dsp:cNvPr id="0" name=""/>
        <dsp:cNvSpPr/>
      </dsp:nvSpPr>
      <dsp:spPr>
        <a:xfrm>
          <a:off x="0" y="4052709"/>
          <a:ext cx="6263640" cy="88744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GB" sz="3700" kern="1200"/>
            <a:t>Local Authority perspective</a:t>
          </a:r>
          <a:endParaRPr lang="en-US" sz="3700" kern="1200"/>
        </a:p>
      </dsp:txBody>
      <dsp:txXfrm>
        <a:off x="43321" y="4096030"/>
        <a:ext cx="6176998" cy="8008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184D44-5C77-4982-ACFD-6734CB7C09C8}">
      <dsp:nvSpPr>
        <dsp:cNvPr id="0" name=""/>
        <dsp:cNvSpPr/>
      </dsp:nvSpPr>
      <dsp:spPr>
        <a:xfrm>
          <a:off x="0" y="583501"/>
          <a:ext cx="6263640" cy="79150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a:t>Governance reporting</a:t>
          </a:r>
          <a:endParaRPr lang="en-US" sz="3300" kern="1200"/>
        </a:p>
      </dsp:txBody>
      <dsp:txXfrm>
        <a:off x="38638" y="622139"/>
        <a:ext cx="6186364" cy="714229"/>
      </dsp:txXfrm>
    </dsp:sp>
    <dsp:sp modelId="{DCBADD33-463D-40D9-9CEC-83AA629F1ED4}">
      <dsp:nvSpPr>
        <dsp:cNvPr id="0" name=""/>
        <dsp:cNvSpPr/>
      </dsp:nvSpPr>
      <dsp:spPr>
        <a:xfrm>
          <a:off x="0" y="1470046"/>
          <a:ext cx="6263640" cy="791505"/>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a:t>Device and Software procurement</a:t>
          </a:r>
          <a:endParaRPr lang="en-US" sz="3300" kern="1200"/>
        </a:p>
      </dsp:txBody>
      <dsp:txXfrm>
        <a:off x="38638" y="1508684"/>
        <a:ext cx="6186364" cy="714229"/>
      </dsp:txXfrm>
    </dsp:sp>
    <dsp:sp modelId="{050D8347-B657-4E66-AC6F-42D503B71CA5}">
      <dsp:nvSpPr>
        <dsp:cNvPr id="0" name=""/>
        <dsp:cNvSpPr/>
      </dsp:nvSpPr>
      <dsp:spPr>
        <a:xfrm>
          <a:off x="0" y="2356591"/>
          <a:ext cx="6263640" cy="79150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a:t>Staff Training</a:t>
          </a:r>
          <a:endParaRPr lang="en-US" sz="3300" kern="1200"/>
        </a:p>
      </dsp:txBody>
      <dsp:txXfrm>
        <a:off x="38638" y="2395229"/>
        <a:ext cx="6186364" cy="714229"/>
      </dsp:txXfrm>
    </dsp:sp>
    <dsp:sp modelId="{5D18A89B-75E3-42F6-9DA7-6AC60E6F63CA}">
      <dsp:nvSpPr>
        <dsp:cNvPr id="0" name=""/>
        <dsp:cNvSpPr/>
      </dsp:nvSpPr>
      <dsp:spPr>
        <a:xfrm>
          <a:off x="0" y="3243136"/>
          <a:ext cx="6263640" cy="791505"/>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a:t>Further publicity/comms</a:t>
          </a:r>
          <a:endParaRPr lang="en-US" sz="3300" kern="1200"/>
        </a:p>
      </dsp:txBody>
      <dsp:txXfrm>
        <a:off x="38638" y="3281774"/>
        <a:ext cx="6186364" cy="714229"/>
      </dsp:txXfrm>
    </dsp:sp>
    <dsp:sp modelId="{D8D4BF23-4ABB-491F-871B-49C628DB7597}">
      <dsp:nvSpPr>
        <dsp:cNvPr id="0" name=""/>
        <dsp:cNvSpPr/>
      </dsp:nvSpPr>
      <dsp:spPr>
        <a:xfrm>
          <a:off x="0" y="4129681"/>
          <a:ext cx="6263640" cy="79150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a:t>Signing and lining refresh </a:t>
          </a:r>
          <a:endParaRPr lang="en-US" sz="3300" kern="1200"/>
        </a:p>
      </dsp:txBody>
      <dsp:txXfrm>
        <a:off x="38638" y="4168319"/>
        <a:ext cx="6186364" cy="7142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7EAE0-6FFD-4F8B-83AC-D06F6AC3F848}">
      <dsp:nvSpPr>
        <dsp:cNvPr id="0" name=""/>
        <dsp:cNvSpPr/>
      </dsp:nvSpPr>
      <dsp:spPr>
        <a:xfrm>
          <a:off x="0" y="0"/>
          <a:ext cx="690649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757C91-987B-463B-A76C-0D30C134AEFA}">
      <dsp:nvSpPr>
        <dsp:cNvPr id="0" name=""/>
        <dsp:cNvSpPr/>
      </dsp:nvSpPr>
      <dsp:spPr>
        <a:xfrm>
          <a:off x="0" y="0"/>
          <a:ext cx="1381298" cy="5585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endParaRPr lang="en-US" sz="6500" kern="1200" dirty="0"/>
        </a:p>
      </dsp:txBody>
      <dsp:txXfrm>
        <a:off x="0" y="0"/>
        <a:ext cx="1381298" cy="5585619"/>
      </dsp:txXfrm>
    </dsp:sp>
    <dsp:sp modelId="{A3297171-B4F6-4EFD-81B5-83A38EF2662C}">
      <dsp:nvSpPr>
        <dsp:cNvPr id="0" name=""/>
        <dsp:cNvSpPr/>
      </dsp:nvSpPr>
      <dsp:spPr>
        <a:xfrm>
          <a:off x="1484895" y="37705"/>
          <a:ext cx="5421595" cy="754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dirty="0"/>
            <a:t>BPA</a:t>
          </a:r>
          <a:endParaRPr lang="en-US" sz="3400" kern="1200" dirty="0"/>
        </a:p>
      </dsp:txBody>
      <dsp:txXfrm>
        <a:off x="1484895" y="37705"/>
        <a:ext cx="5421595" cy="754113"/>
      </dsp:txXfrm>
    </dsp:sp>
    <dsp:sp modelId="{6421C012-EEF2-42B3-AB99-C875E59BBE92}">
      <dsp:nvSpPr>
        <dsp:cNvPr id="0" name=""/>
        <dsp:cNvSpPr/>
      </dsp:nvSpPr>
      <dsp:spPr>
        <a:xfrm>
          <a:off x="1381298" y="791818"/>
          <a:ext cx="552519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50DBEC-022D-4EA8-95A8-F851A1632D1F}">
      <dsp:nvSpPr>
        <dsp:cNvPr id="0" name=""/>
        <dsp:cNvSpPr/>
      </dsp:nvSpPr>
      <dsp:spPr>
        <a:xfrm>
          <a:off x="1484895" y="829524"/>
          <a:ext cx="5421595" cy="754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dirty="0"/>
            <a:t>Peers</a:t>
          </a:r>
          <a:endParaRPr lang="en-US" sz="3400" kern="1200" dirty="0"/>
        </a:p>
      </dsp:txBody>
      <dsp:txXfrm>
        <a:off x="1484895" y="829524"/>
        <a:ext cx="5421595" cy="754113"/>
      </dsp:txXfrm>
    </dsp:sp>
    <dsp:sp modelId="{ACA62153-01A8-422C-8D0D-D3B1EA7A04BF}">
      <dsp:nvSpPr>
        <dsp:cNvPr id="0" name=""/>
        <dsp:cNvSpPr/>
      </dsp:nvSpPr>
      <dsp:spPr>
        <a:xfrm>
          <a:off x="1381298" y="1583637"/>
          <a:ext cx="552519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75C85F-7E51-4F91-BBD3-213B44E9DA86}">
      <dsp:nvSpPr>
        <dsp:cNvPr id="0" name=""/>
        <dsp:cNvSpPr/>
      </dsp:nvSpPr>
      <dsp:spPr>
        <a:xfrm>
          <a:off x="1484895" y="1621343"/>
          <a:ext cx="5421595" cy="754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dirty="0"/>
            <a:t>Suppliers</a:t>
          </a:r>
          <a:endParaRPr lang="en-US" sz="3400" kern="1200" dirty="0"/>
        </a:p>
      </dsp:txBody>
      <dsp:txXfrm>
        <a:off x="1484895" y="1621343"/>
        <a:ext cx="5421595" cy="754113"/>
      </dsp:txXfrm>
    </dsp:sp>
    <dsp:sp modelId="{8DBCF48E-6AE9-4EDF-B44A-D9E5BDB844DA}">
      <dsp:nvSpPr>
        <dsp:cNvPr id="0" name=""/>
        <dsp:cNvSpPr/>
      </dsp:nvSpPr>
      <dsp:spPr>
        <a:xfrm>
          <a:off x="1381298" y="2375456"/>
          <a:ext cx="552519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7FCBA6B-30A3-4873-B65F-14A941C57560}">
      <dsp:nvSpPr>
        <dsp:cNvPr id="0" name=""/>
        <dsp:cNvSpPr/>
      </dsp:nvSpPr>
      <dsp:spPr>
        <a:xfrm>
          <a:off x="1484895" y="2413161"/>
          <a:ext cx="5421595" cy="754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dirty="0"/>
            <a:t>Contractors </a:t>
          </a:r>
          <a:endParaRPr lang="en-US" sz="3400" kern="1200" dirty="0"/>
        </a:p>
      </dsp:txBody>
      <dsp:txXfrm>
        <a:off x="1484895" y="2413161"/>
        <a:ext cx="5421595" cy="754113"/>
      </dsp:txXfrm>
    </dsp:sp>
    <dsp:sp modelId="{656411B4-7093-4E31-A1C3-CEAD706C7D84}">
      <dsp:nvSpPr>
        <dsp:cNvPr id="0" name=""/>
        <dsp:cNvSpPr/>
      </dsp:nvSpPr>
      <dsp:spPr>
        <a:xfrm>
          <a:off x="1381298" y="3167275"/>
          <a:ext cx="552519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863349-F814-45AD-BA4E-F4C247447D3F}">
      <dsp:nvSpPr>
        <dsp:cNvPr id="0" name=""/>
        <dsp:cNvSpPr/>
      </dsp:nvSpPr>
      <dsp:spPr>
        <a:xfrm>
          <a:off x="1484895" y="3204980"/>
          <a:ext cx="5421595" cy="754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dirty="0"/>
            <a:t>Team</a:t>
          </a:r>
          <a:endParaRPr lang="en-US" sz="3400" kern="1200" dirty="0"/>
        </a:p>
      </dsp:txBody>
      <dsp:txXfrm>
        <a:off x="1484895" y="3204980"/>
        <a:ext cx="5421595" cy="754113"/>
      </dsp:txXfrm>
    </dsp:sp>
    <dsp:sp modelId="{DD567C0B-7495-48E9-9638-2BCD68906708}">
      <dsp:nvSpPr>
        <dsp:cNvPr id="0" name=""/>
        <dsp:cNvSpPr/>
      </dsp:nvSpPr>
      <dsp:spPr>
        <a:xfrm>
          <a:off x="1381298" y="3959093"/>
          <a:ext cx="552519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D742A16-BB28-4DB0-A642-038535E60E4C}">
      <dsp:nvSpPr>
        <dsp:cNvPr id="0" name=""/>
        <dsp:cNvSpPr/>
      </dsp:nvSpPr>
      <dsp:spPr>
        <a:xfrm>
          <a:off x="1484895" y="3996799"/>
          <a:ext cx="5421595" cy="754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dirty="0"/>
            <a:t>Finance</a:t>
          </a:r>
          <a:endParaRPr lang="en-US" sz="3400" kern="1200" dirty="0"/>
        </a:p>
      </dsp:txBody>
      <dsp:txXfrm>
        <a:off x="1484895" y="3996799"/>
        <a:ext cx="5421595" cy="754113"/>
      </dsp:txXfrm>
    </dsp:sp>
    <dsp:sp modelId="{B013655B-14A9-4B0D-A712-7D453D5E6451}">
      <dsp:nvSpPr>
        <dsp:cNvPr id="0" name=""/>
        <dsp:cNvSpPr/>
      </dsp:nvSpPr>
      <dsp:spPr>
        <a:xfrm>
          <a:off x="1381298" y="4750912"/>
          <a:ext cx="552519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7263766-3136-41F4-9766-F8DDA8BEA42A}">
      <dsp:nvSpPr>
        <dsp:cNvPr id="0" name=""/>
        <dsp:cNvSpPr/>
      </dsp:nvSpPr>
      <dsp:spPr>
        <a:xfrm>
          <a:off x="1484895" y="4788618"/>
          <a:ext cx="5421595" cy="754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dirty="0"/>
            <a:t>Political</a:t>
          </a:r>
          <a:endParaRPr lang="en-US" sz="3400" kern="1200" dirty="0"/>
        </a:p>
      </dsp:txBody>
      <dsp:txXfrm>
        <a:off x="1484895" y="4788618"/>
        <a:ext cx="5421595" cy="754113"/>
      </dsp:txXfrm>
    </dsp:sp>
    <dsp:sp modelId="{FD23D40A-3E51-424E-A1B6-74B672E54E6C}">
      <dsp:nvSpPr>
        <dsp:cNvPr id="0" name=""/>
        <dsp:cNvSpPr/>
      </dsp:nvSpPr>
      <dsp:spPr>
        <a:xfrm>
          <a:off x="1381298" y="5542731"/>
          <a:ext cx="552519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10/7/2022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2058742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Traffic on roads consists of road users including pedestrians, ridden or herded animals, vehicles, cars, buses and other conveyances, either singly or together, while using the public way for purposes of travel. Traffic laws are the laws which govern traffic and regulate vehicles, while rules of the road are both the laws and the informal rules that may have developed over time to facilitate the orderly and timely flow of traffic.</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23655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794183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1632495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7</a:t>
            </a:fld>
            <a:endParaRPr lang="en-US"/>
          </a:p>
        </p:txBody>
      </p:sp>
    </p:spTree>
    <p:extLst>
      <p:ext uri="{BB962C8B-B14F-4D97-AF65-F5344CB8AC3E}">
        <p14:creationId xmlns:p14="http://schemas.microsoft.com/office/powerpoint/2010/main" val="1632495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391AB-F383-4237-A071-AD1C6E9246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6636DA-4FDE-4B32-8CCE-37EFA3E757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F87932-8FF0-4DF1-A776-9A3CE37618A7}"/>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5" name="Footer Placeholder 4">
            <a:extLst>
              <a:ext uri="{FF2B5EF4-FFF2-40B4-BE49-F238E27FC236}">
                <a16:creationId xmlns:a16="http://schemas.microsoft.com/office/drawing/2014/main" id="{5F38FAB8-C9F1-4DBB-B355-D8DEE3706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490E3-D8E8-4766-9104-14009BF5636F}"/>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3456901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B8678-553E-4A5B-8CFE-5DB358BDF3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3AF303-1F73-4575-83E6-561589F163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36EC56-7DCF-400D-A871-C26291EB10AD}"/>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5" name="Footer Placeholder 4">
            <a:extLst>
              <a:ext uri="{FF2B5EF4-FFF2-40B4-BE49-F238E27FC236}">
                <a16:creationId xmlns:a16="http://schemas.microsoft.com/office/drawing/2014/main" id="{17FFAC5B-7C77-4F8C-ADB0-8D208A2EB3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F48AF-AB8F-4DD2-BC77-7E2F42AD3B87}"/>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3187317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0ED820-BFE6-41B5-8064-984037A999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A27FEA-5359-474A-B4F8-FF510DD748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4DD33D-563C-4B8C-B8C1-625FF5C5B85D}"/>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5" name="Footer Placeholder 4">
            <a:extLst>
              <a:ext uri="{FF2B5EF4-FFF2-40B4-BE49-F238E27FC236}">
                <a16:creationId xmlns:a16="http://schemas.microsoft.com/office/drawing/2014/main" id="{40471877-89FD-46BE-832F-C5660A556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E675F-CC4D-48CF-90C8-53829EE08B8C}"/>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245462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BC967-18DB-4664-9B4D-06177FB946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DF7174-64B4-4D8F-BF44-3DD1F66CAD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CD83D3-86C4-482F-A2DC-B4C55DBF3F7A}"/>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5" name="Footer Placeholder 4">
            <a:extLst>
              <a:ext uri="{FF2B5EF4-FFF2-40B4-BE49-F238E27FC236}">
                <a16:creationId xmlns:a16="http://schemas.microsoft.com/office/drawing/2014/main" id="{DCF05BE2-6C23-4CB4-A63E-457E635BF2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097965-24FE-4C07-BE16-69AE439950EF}"/>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275768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3394D-04EF-440C-B08B-114464B315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EBE3F6-F021-4D6B-8B0D-EF74D7461F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96233C-6806-4593-91C0-CF4ECD84A601}"/>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5" name="Footer Placeholder 4">
            <a:extLst>
              <a:ext uri="{FF2B5EF4-FFF2-40B4-BE49-F238E27FC236}">
                <a16:creationId xmlns:a16="http://schemas.microsoft.com/office/drawing/2014/main" id="{963A761E-2D3A-4397-A82C-2F3B981DE0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297E71-B59F-4260-B01B-2B7CEB0896BD}"/>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63932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DFCB-DD40-4637-9CAB-2BAF24231C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94065F-4B44-4622-98EE-166F936489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AF1249-B890-4466-9E24-84A2490700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0FA9B4-D282-452F-B78A-FF5873ACF45A}"/>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6" name="Footer Placeholder 5">
            <a:extLst>
              <a:ext uri="{FF2B5EF4-FFF2-40B4-BE49-F238E27FC236}">
                <a16:creationId xmlns:a16="http://schemas.microsoft.com/office/drawing/2014/main" id="{6E9B0F13-A139-4B66-9544-16480800F6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8791D0-EC30-4D8C-8764-475D8DB34F19}"/>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08150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3AA7D-15D2-4D5F-B1C4-501073416D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E80A0E-25B9-4E8E-8B0D-201E1C5640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89B111-0CA0-47CD-9F0B-DBCBA3AE3C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F0E02D-3176-4B85-ACB6-721F268274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7D9317-BBE1-4F36-82FE-E348F6F18A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37DDCB-69F8-49FA-A111-C8AB271389E7}"/>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8" name="Footer Placeholder 7">
            <a:extLst>
              <a:ext uri="{FF2B5EF4-FFF2-40B4-BE49-F238E27FC236}">
                <a16:creationId xmlns:a16="http://schemas.microsoft.com/office/drawing/2014/main" id="{4A18B0CD-1F68-412E-9232-F267114CA7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9B21FC-12CC-472D-BC38-EF413158CC5D}"/>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894143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F51AB-8384-4E67-914C-B39484AD23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909660-3861-4545-BF68-9ED039B5D0F0}"/>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4" name="Footer Placeholder 3">
            <a:extLst>
              <a:ext uri="{FF2B5EF4-FFF2-40B4-BE49-F238E27FC236}">
                <a16:creationId xmlns:a16="http://schemas.microsoft.com/office/drawing/2014/main" id="{FDDD5392-AC3A-4EAF-ADE6-B6CF4B50AC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679880-BF48-4F4D-B8B3-4E99FC415FF9}"/>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351489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F98E25-CF37-4F73-9E22-210238167867}"/>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3" name="Footer Placeholder 2">
            <a:extLst>
              <a:ext uri="{FF2B5EF4-FFF2-40B4-BE49-F238E27FC236}">
                <a16:creationId xmlns:a16="http://schemas.microsoft.com/office/drawing/2014/main" id="{89D7A0E1-38AB-4FDA-8EC1-2D7617909C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A8E424-5A91-4557-9ADF-4A9422A0690D}"/>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497802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B935-0427-44CC-A384-333EAD8317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B9DCF6-55CF-43EE-B135-BFC4B4D403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37538E-A112-4E8F-A445-1A06B0C35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30D413-9505-4ED8-BFF1-5141BE9EE3C4}"/>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6" name="Footer Placeholder 5">
            <a:extLst>
              <a:ext uri="{FF2B5EF4-FFF2-40B4-BE49-F238E27FC236}">
                <a16:creationId xmlns:a16="http://schemas.microsoft.com/office/drawing/2014/main" id="{F60815B0-4528-4FA2-8472-8F19C0F165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C9FCEF-4406-4552-BFE4-6DA3761357F2}"/>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3754063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CE22C-69D4-49EC-8858-787B3C67B0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6A4341-3C0B-4025-AE17-8F0F8FABF5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EF5FF01-E0B6-419C-ABCC-70844E4EAC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501218-FFD7-4F25-B220-F5DE5F70693C}"/>
              </a:ext>
            </a:extLst>
          </p:cNvPr>
          <p:cNvSpPr>
            <a:spLocks noGrp="1"/>
          </p:cNvSpPr>
          <p:nvPr>
            <p:ph type="dt" sz="half" idx="10"/>
          </p:nvPr>
        </p:nvSpPr>
        <p:spPr/>
        <p:txBody>
          <a:bodyPr/>
          <a:lstStyle/>
          <a:p>
            <a:fld id="{5D6495F3-B757-4FAF-98AA-EDA7D1485485}" type="datetimeFigureOut">
              <a:rPr lang="en-US" smtClean="0"/>
              <a:t>10/7/2022</a:t>
            </a:fld>
            <a:endParaRPr lang="en-US"/>
          </a:p>
        </p:txBody>
      </p:sp>
      <p:sp>
        <p:nvSpPr>
          <p:cNvPr id="6" name="Footer Placeholder 5">
            <a:extLst>
              <a:ext uri="{FF2B5EF4-FFF2-40B4-BE49-F238E27FC236}">
                <a16:creationId xmlns:a16="http://schemas.microsoft.com/office/drawing/2014/main" id="{9687CBFB-34A6-49D8-A1D2-45DF38876E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2726A4-D33A-486A-B120-648AF3D8BA76}"/>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2644743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07C8C3-4165-4353-ABF2-492454AF91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9AA46A-3C66-4E4A-9907-225E50ABB7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F8214-A11A-4309-9D51-44F35987D1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495F3-B757-4FAF-98AA-EDA7D1485485}" type="datetimeFigureOut">
              <a:rPr lang="en-US" smtClean="0"/>
              <a:t>10/7/2022</a:t>
            </a:fld>
            <a:endParaRPr lang="en-US"/>
          </a:p>
        </p:txBody>
      </p:sp>
      <p:sp>
        <p:nvSpPr>
          <p:cNvPr id="5" name="Footer Placeholder 4">
            <a:extLst>
              <a:ext uri="{FF2B5EF4-FFF2-40B4-BE49-F238E27FC236}">
                <a16:creationId xmlns:a16="http://schemas.microsoft.com/office/drawing/2014/main" id="{D6A334EB-8260-4F13-9553-5A8593D9DC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0C1EF96-E028-4E68-864E-9B77CF9F25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939C1-24D7-49E9-A58A-7960365209F5}" type="slidenum">
              <a:rPr lang="en-US" smtClean="0"/>
              <a:t>‹#›</a:t>
            </a:fld>
            <a:endParaRPr lang="en-US"/>
          </a:p>
        </p:txBody>
      </p:sp>
    </p:spTree>
    <p:extLst>
      <p:ext uri="{BB962C8B-B14F-4D97-AF65-F5344CB8AC3E}">
        <p14:creationId xmlns:p14="http://schemas.microsoft.com/office/powerpoint/2010/main" val="1843658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www.britishparking.co.uk/write/Resourcelibrary/Factsheets/FAQ_Part_6_TMA_200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gov.uk/government/publications/bus-lane-and-moving-traffic-enforcement-outside-london"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590662" y="4267832"/>
            <a:ext cx="4805996" cy="1297115"/>
          </a:xfrm>
        </p:spPr>
        <p:txBody>
          <a:bodyPr anchor="t">
            <a:noAutofit/>
          </a:bodyPr>
          <a:lstStyle/>
          <a:p>
            <a:pPr algn="l"/>
            <a:r>
              <a:rPr lang="en-US" dirty="0">
                <a:solidFill>
                  <a:schemeClr val="tx2"/>
                </a:solidFill>
              </a:rPr>
              <a:t>Moving Traffic Enforcement</a:t>
            </a:r>
          </a:p>
        </p:txBody>
      </p:sp>
      <p:sp>
        <p:nvSpPr>
          <p:cNvPr id="3" name="Content Placeholder 2"/>
          <p:cNvSpPr>
            <a:spLocks noGrp="1"/>
          </p:cNvSpPr>
          <p:nvPr>
            <p:ph type="subTitle" idx="1"/>
          </p:nvPr>
        </p:nvSpPr>
        <p:spPr>
          <a:xfrm>
            <a:off x="6590966" y="3428999"/>
            <a:ext cx="4805691" cy="838831"/>
          </a:xfrm>
        </p:spPr>
        <p:txBody>
          <a:bodyPr anchor="b">
            <a:normAutofit/>
          </a:bodyPr>
          <a:lstStyle/>
          <a:p>
            <a:pPr algn="l"/>
            <a:r>
              <a:rPr lang="en-GB" sz="2000">
                <a:solidFill>
                  <a:schemeClr val="tx2"/>
                </a:solidFill>
              </a:rPr>
              <a:t>A Local Authority Story So Far……..</a:t>
            </a:r>
          </a:p>
          <a:p>
            <a:pPr algn="l"/>
            <a:r>
              <a:rPr lang="en-GB" sz="2000">
                <a:solidFill>
                  <a:schemeClr val="tx2"/>
                </a:solidFill>
              </a:rPr>
              <a:t>Helen Taverner</a:t>
            </a:r>
          </a:p>
        </p:txBody>
      </p:sp>
      <p:pic>
        <p:nvPicPr>
          <p:cNvPr id="33" name="Graphic 32" descr="Car">
            <a:extLst>
              <a:ext uri="{FF2B5EF4-FFF2-40B4-BE49-F238E27FC236}">
                <a16:creationId xmlns:a16="http://schemas.microsoft.com/office/drawing/2014/main" id="{1B88B27E-4FDD-6897-AC1B-DF37CC4598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40" name="Group 39">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41" name="Freeform: Shape 40">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6900430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700" y="1967266"/>
            <a:ext cx="2628900" cy="2547257"/>
          </a:xfrm>
          <a:solidFill>
            <a:schemeClr val="accent2"/>
          </a:solidFill>
        </p:spPr>
        <p:txBody>
          <a:bodyPr vert="horz" lIns="91440" tIns="45720" rIns="91440" bIns="45720" rtlCol="0" anchor="ctr">
            <a:normAutofit/>
          </a:bodyPr>
          <a:lstStyle/>
          <a:p>
            <a:pPr algn="ctr"/>
            <a:r>
              <a:rPr lang="en-US" sz="3300" kern="1200" dirty="0">
                <a:solidFill>
                  <a:srgbClr val="FFFFFF"/>
                </a:solidFill>
                <a:latin typeface="+mj-lt"/>
                <a:ea typeface="+mj-ea"/>
                <a:cs typeface="+mj-cs"/>
              </a:rPr>
              <a:t>Summary…It’s all about SUPPORT</a:t>
            </a:r>
          </a:p>
        </p:txBody>
      </p:sp>
      <p:graphicFrame>
        <p:nvGraphicFramePr>
          <p:cNvPr id="15" name="Content Placeholder 2">
            <a:extLst>
              <a:ext uri="{FF2B5EF4-FFF2-40B4-BE49-F238E27FC236}">
                <a16:creationId xmlns:a16="http://schemas.microsoft.com/office/drawing/2014/main" id="{8F76A3A3-6DCB-559F-8E50-36A831DE7E7E}"/>
              </a:ext>
            </a:extLst>
          </p:cNvPr>
          <p:cNvGraphicFramePr/>
          <p:nvPr>
            <p:extLst>
              <p:ext uri="{D42A27DB-BD31-4B8C-83A1-F6EECF244321}">
                <p14:modId xmlns:p14="http://schemas.microsoft.com/office/powerpoint/2010/main" val="77094690"/>
              </p:ext>
            </p:extLst>
          </p:nvPr>
        </p:nvGraphicFramePr>
        <p:xfrm>
          <a:off x="4447308" y="591344"/>
          <a:ext cx="6906491"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68176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24741" y="620392"/>
            <a:ext cx="3808268" cy="5504688"/>
          </a:xfrm>
          <a:solidFill>
            <a:schemeClr val="accent2"/>
          </a:solidFill>
        </p:spPr>
        <p:txBody>
          <a:bodyPr>
            <a:normAutofit/>
          </a:bodyPr>
          <a:lstStyle/>
          <a:p>
            <a:r>
              <a:rPr lang="en-US" sz="6000" dirty="0">
                <a:solidFill>
                  <a:schemeClr val="bg1"/>
                </a:solidFill>
              </a:rPr>
              <a:t>Contents</a:t>
            </a:r>
          </a:p>
        </p:txBody>
      </p:sp>
      <p:graphicFrame>
        <p:nvGraphicFramePr>
          <p:cNvPr id="15" name="Content Placeholder 2">
            <a:extLst>
              <a:ext uri="{FF2B5EF4-FFF2-40B4-BE49-F238E27FC236}">
                <a16:creationId xmlns:a16="http://schemas.microsoft.com/office/drawing/2014/main" id="{FEA214A5-5C55-27B2-772D-51359EF19138}"/>
              </a:ext>
            </a:extLst>
          </p:cNvPr>
          <p:cNvGraphicFramePr/>
          <p:nvPr>
            <p:extLst>
              <p:ext uri="{D42A27DB-BD31-4B8C-83A1-F6EECF244321}">
                <p14:modId xmlns:p14="http://schemas.microsoft.com/office/powerpoint/2010/main" val="4258856634"/>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82015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24741" y="620392"/>
            <a:ext cx="3808268" cy="5504688"/>
          </a:xfrm>
          <a:solidFill>
            <a:schemeClr val="accent2"/>
          </a:solidFill>
        </p:spPr>
        <p:txBody>
          <a:bodyPr>
            <a:normAutofit/>
          </a:bodyPr>
          <a:lstStyle/>
          <a:p>
            <a:r>
              <a:rPr lang="en-US" sz="5600" dirty="0">
                <a:solidFill>
                  <a:schemeClr val="bg1"/>
                </a:solidFill>
              </a:rPr>
              <a:t>Introduction</a:t>
            </a:r>
          </a:p>
        </p:txBody>
      </p:sp>
      <p:graphicFrame>
        <p:nvGraphicFramePr>
          <p:cNvPr id="15" name="Content Placeholder 2">
            <a:extLst>
              <a:ext uri="{FF2B5EF4-FFF2-40B4-BE49-F238E27FC236}">
                <a16:creationId xmlns:a16="http://schemas.microsoft.com/office/drawing/2014/main" id="{899C9677-FC00-BECF-4EB9-A0144B5E2D32}"/>
              </a:ext>
            </a:extLst>
          </p:cNvPr>
          <p:cNvGraphicFramePr>
            <a:graphicFrameLocks noGrp="1"/>
          </p:cNvGraphicFramePr>
          <p:nvPr>
            <p:ph idx="1"/>
            <p:extLst>
              <p:ext uri="{D42A27DB-BD31-4B8C-83A1-F6EECF244321}">
                <p14:modId xmlns:p14="http://schemas.microsoft.com/office/powerpoint/2010/main" val="242583637"/>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84047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4209" y="635069"/>
            <a:ext cx="4509236" cy="1139139"/>
          </a:xfrm>
          <a:solidFill>
            <a:schemeClr val="accent2"/>
          </a:solidFill>
        </p:spPr>
        <p:txBody>
          <a:bodyPr>
            <a:normAutofit/>
          </a:bodyPr>
          <a:lstStyle/>
          <a:p>
            <a:r>
              <a:rPr lang="en-US" sz="3600" dirty="0"/>
              <a:t>Rules of the road – </a:t>
            </a:r>
            <a:r>
              <a:rPr lang="en-US" sz="3600" dirty="0" err="1"/>
              <a:t>organising</a:t>
            </a:r>
            <a:r>
              <a:rPr lang="en-US" sz="3600" dirty="0"/>
              <a:t> traffic</a:t>
            </a:r>
          </a:p>
        </p:txBody>
      </p:sp>
      <p:sp>
        <p:nvSpPr>
          <p:cNvPr id="1036" name="Content Placeholder 1035">
            <a:extLst>
              <a:ext uri="{FF2B5EF4-FFF2-40B4-BE49-F238E27FC236}">
                <a16:creationId xmlns:a16="http://schemas.microsoft.com/office/drawing/2014/main" id="{8884ABAD-932A-BDA4-E729-B671E1B90A45}"/>
              </a:ext>
            </a:extLst>
          </p:cNvPr>
          <p:cNvSpPr>
            <a:spLocks noGrp="1"/>
          </p:cNvSpPr>
          <p:nvPr>
            <p:ph idx="1"/>
          </p:nvPr>
        </p:nvSpPr>
        <p:spPr>
          <a:xfrm>
            <a:off x="720992" y="1941362"/>
            <a:ext cx="4492454" cy="2419097"/>
          </a:xfrm>
        </p:spPr>
        <p:txBody>
          <a:bodyPr anchor="t">
            <a:normAutofit/>
          </a:bodyPr>
          <a:lstStyle/>
          <a:p>
            <a:r>
              <a:rPr lang="en-US" sz="1500" dirty="0"/>
              <a:t>Highways Act 1980 – the right to pass and repass</a:t>
            </a:r>
          </a:p>
          <a:p>
            <a:r>
              <a:rPr lang="en-US" sz="1500" dirty="0"/>
              <a:t>TMA 2004 – Network Management Duty (expeditious movement of traffic)</a:t>
            </a:r>
          </a:p>
          <a:p>
            <a:r>
              <a:rPr lang="en-US" sz="1500" dirty="0"/>
              <a:t>TSRGD</a:t>
            </a:r>
          </a:p>
          <a:p>
            <a:r>
              <a:rPr lang="en-US" sz="1500" dirty="0"/>
              <a:t>Traffic Signs Manuals</a:t>
            </a:r>
          </a:p>
          <a:p>
            <a:r>
              <a:rPr lang="en-US" sz="1500" dirty="0"/>
              <a:t>Traffic Orders</a:t>
            </a:r>
          </a:p>
          <a:p>
            <a:r>
              <a:rPr lang="en-US" sz="1500" dirty="0"/>
              <a:t>Highway Code</a:t>
            </a:r>
          </a:p>
          <a:p>
            <a:endParaRPr lang="en-US" sz="1500" dirty="0"/>
          </a:p>
        </p:txBody>
      </p:sp>
      <p:sp>
        <p:nvSpPr>
          <p:cNvPr id="1130" name="Oval 1112">
            <a:extLst>
              <a:ext uri="{FF2B5EF4-FFF2-40B4-BE49-F238E27FC236}">
                <a16:creationId xmlns:a16="http://schemas.microsoft.com/office/drawing/2014/main" id="{07977D39-626F-40D7-B00F-16E02602DD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615" y="197110"/>
            <a:ext cx="2020824" cy="2020824"/>
          </a:xfrm>
          <a:prstGeom prst="ellipse">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32" name="Picture 8" descr="See the source image">
            <a:extLst>
              <a:ext uri="{FF2B5EF4-FFF2-40B4-BE49-F238E27FC236}">
                <a16:creationId xmlns:a16="http://schemas.microsoft.com/office/drawing/2014/main" id="{B1B6C36B-F2BB-45A7-A459-6C48F4F1A65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878" r="29372"/>
          <a:stretch/>
        </p:blipFill>
        <p:spPr bwMode="auto">
          <a:xfrm>
            <a:off x="5714207" y="361702"/>
            <a:ext cx="1691640" cy="1691640"/>
          </a:xfrm>
          <a:custGeom>
            <a:avLst/>
            <a:gdLst/>
            <a:ahLst/>
            <a:cxnLst/>
            <a:rect l="l" t="t" r="r" b="b"/>
            <a:pathLst>
              <a:path w="1956816" h="1956816">
                <a:moveTo>
                  <a:pt x="978408" y="0"/>
                </a:moveTo>
                <a:cubicBezTo>
                  <a:pt x="1518768" y="0"/>
                  <a:pt x="1956816" y="438048"/>
                  <a:pt x="1956816" y="978408"/>
                </a:cubicBezTo>
                <a:cubicBezTo>
                  <a:pt x="1956816" y="1518768"/>
                  <a:pt x="1518768" y="1956816"/>
                  <a:pt x="978408" y="1956816"/>
                </a:cubicBezTo>
                <a:cubicBezTo>
                  <a:pt x="438048" y="1956816"/>
                  <a:pt x="0" y="1518768"/>
                  <a:pt x="0" y="978408"/>
                </a:cubicBezTo>
                <a:cubicBezTo>
                  <a:pt x="0" y="438048"/>
                  <a:pt x="438048" y="0"/>
                  <a:pt x="978408" y="0"/>
                </a:cubicBezTo>
                <a:close/>
              </a:path>
            </a:pathLst>
          </a:custGeom>
          <a:noFill/>
          <a:extLst>
            <a:ext uri="{909E8E84-426E-40DD-AFC4-6F175D3DCCD1}">
              <a14:hiddenFill xmlns:a14="http://schemas.microsoft.com/office/drawing/2010/main">
                <a:solidFill>
                  <a:srgbClr val="FFFFFF"/>
                </a:solidFill>
              </a14:hiddenFill>
            </a:ext>
          </a:extLst>
        </p:spPr>
      </p:pic>
      <p:sp>
        <p:nvSpPr>
          <p:cNvPr id="1131" name="Freeform: Shape 1114">
            <a:extLst>
              <a:ext uri="{FF2B5EF4-FFF2-40B4-BE49-F238E27FC236}">
                <a16:creationId xmlns:a16="http://schemas.microsoft.com/office/drawing/2014/main" id="{B905CDE4-B751-4B3E-B625-6E59F89034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4932" y="-16261"/>
            <a:ext cx="4077068" cy="3445261"/>
          </a:xfrm>
          <a:custGeom>
            <a:avLst/>
            <a:gdLst>
              <a:gd name="connsiteX0" fmla="*/ 250035 w 4077068"/>
              <a:gd name="connsiteY0" fmla="*/ 0 h 3445261"/>
              <a:gd name="connsiteX1" fmla="*/ 4077068 w 4077068"/>
              <a:gd name="connsiteY1" fmla="*/ 0 h 3445261"/>
              <a:gd name="connsiteX2" fmla="*/ 4077068 w 4077068"/>
              <a:gd name="connsiteY2" fmla="*/ 2743040 h 3445261"/>
              <a:gd name="connsiteX3" fmla="*/ 4074154 w 4077068"/>
              <a:gd name="connsiteY3" fmla="*/ 2746247 h 3445261"/>
              <a:gd name="connsiteX4" fmla="*/ 2386584 w 4077068"/>
              <a:gd name="connsiteY4" fmla="*/ 3445261 h 3445261"/>
              <a:gd name="connsiteX5" fmla="*/ 0 w 4077068"/>
              <a:gd name="connsiteY5" fmla="*/ 1058677 h 3445261"/>
              <a:gd name="connsiteX6" fmla="*/ 187550 w 4077068"/>
              <a:gd name="connsiteY6" fmla="*/ 129711 h 34452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7068" h="3445261">
                <a:moveTo>
                  <a:pt x="250035" y="0"/>
                </a:moveTo>
                <a:lnTo>
                  <a:pt x="4077068" y="0"/>
                </a:lnTo>
                <a:lnTo>
                  <a:pt x="4077068" y="2743040"/>
                </a:lnTo>
                <a:lnTo>
                  <a:pt x="4074154" y="2746247"/>
                </a:lnTo>
                <a:cubicBezTo>
                  <a:pt x="3642267" y="3178134"/>
                  <a:pt x="3045621" y="3445261"/>
                  <a:pt x="2386584" y="3445261"/>
                </a:cubicBezTo>
                <a:cubicBezTo>
                  <a:pt x="1068510" y="3445261"/>
                  <a:pt x="0" y="2376751"/>
                  <a:pt x="0" y="1058677"/>
                </a:cubicBezTo>
                <a:cubicBezTo>
                  <a:pt x="0" y="729159"/>
                  <a:pt x="66782" y="415238"/>
                  <a:pt x="187550" y="129711"/>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32" name="Oval 1116">
            <a:extLst>
              <a:ext uri="{FF2B5EF4-FFF2-40B4-BE49-F238E27FC236}">
                <a16:creationId xmlns:a16="http://schemas.microsoft.com/office/drawing/2014/main" id="{08108C16-F4C0-44AA-999D-17BD39219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1428" y="2550745"/>
            <a:ext cx="3072384" cy="3072384"/>
          </a:xfrm>
          <a:prstGeom prst="ellipse">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244581F9-5DC0-7BEB-2340-586F98064C98}"/>
              </a:ext>
            </a:extLst>
          </p:cNvPr>
          <p:cNvPicPr>
            <a:picLocks noChangeAspect="1"/>
          </p:cNvPicPr>
          <p:nvPr/>
        </p:nvPicPr>
        <p:blipFill rotWithShape="1">
          <a:blip r:embed="rId4"/>
          <a:srcRect l="2437" r="8809" b="-4"/>
          <a:stretch/>
        </p:blipFill>
        <p:spPr>
          <a:xfrm>
            <a:off x="5886020" y="2715337"/>
            <a:ext cx="2743200" cy="2743200"/>
          </a:xfrm>
          <a:custGeom>
            <a:avLst/>
            <a:gdLst/>
            <a:ahLst/>
            <a:cxnLst/>
            <a:rect l="l" t="t" r="r" b="b"/>
            <a:pathLst>
              <a:path w="2834640" h="2834640">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p:spPr>
      </p:pic>
      <p:pic>
        <p:nvPicPr>
          <p:cNvPr id="10" name="Picture 9">
            <a:extLst>
              <a:ext uri="{FF2B5EF4-FFF2-40B4-BE49-F238E27FC236}">
                <a16:creationId xmlns:a16="http://schemas.microsoft.com/office/drawing/2014/main" id="{ACBF13F3-F259-2EB3-1D83-2215E4B3D554}"/>
              </a:ext>
            </a:extLst>
          </p:cNvPr>
          <p:cNvPicPr>
            <a:picLocks noChangeAspect="1"/>
          </p:cNvPicPr>
          <p:nvPr/>
        </p:nvPicPr>
        <p:blipFill rotWithShape="1">
          <a:blip r:embed="rId5"/>
          <a:srcRect l="1020" r="-2" b="-2"/>
          <a:stretch/>
        </p:blipFill>
        <p:spPr>
          <a:xfrm>
            <a:off x="8278624" y="2"/>
            <a:ext cx="3913376" cy="3281569"/>
          </a:xfrm>
          <a:custGeom>
            <a:avLst/>
            <a:gdLst/>
            <a:ahLst/>
            <a:cxnLst/>
            <a:rect l="l" t="t" r="r" b="b"/>
            <a:pathLst>
              <a:path w="3913376" h="3281569">
                <a:moveTo>
                  <a:pt x="267865" y="0"/>
                </a:moveTo>
                <a:lnTo>
                  <a:pt x="3913376" y="0"/>
                </a:lnTo>
                <a:lnTo>
                  <a:pt x="3913376" y="2499938"/>
                </a:lnTo>
                <a:lnTo>
                  <a:pt x="3794714" y="2630499"/>
                </a:lnTo>
                <a:cubicBezTo>
                  <a:pt x="3392450" y="3032763"/>
                  <a:pt x="2836727" y="3281569"/>
                  <a:pt x="2222892" y="3281569"/>
                </a:cubicBezTo>
                <a:cubicBezTo>
                  <a:pt x="995223" y="3281569"/>
                  <a:pt x="0" y="2286346"/>
                  <a:pt x="0" y="1058677"/>
                </a:cubicBezTo>
                <a:cubicBezTo>
                  <a:pt x="0" y="751760"/>
                  <a:pt x="62202" y="459370"/>
                  <a:pt x="174686" y="193427"/>
                </a:cubicBezTo>
                <a:close/>
              </a:path>
            </a:pathLst>
          </a:custGeom>
        </p:spPr>
      </p:pic>
      <p:sp>
        <p:nvSpPr>
          <p:cNvPr id="1133" name="Freeform: Shape 1118">
            <a:extLst>
              <a:ext uri="{FF2B5EF4-FFF2-40B4-BE49-F238E27FC236}">
                <a16:creationId xmlns:a16="http://schemas.microsoft.com/office/drawing/2014/main" id="{CDC29AC1-2821-4FCC-B597-88DAF39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3162" y="4604085"/>
            <a:ext cx="4281112" cy="2253913"/>
          </a:xfrm>
          <a:custGeom>
            <a:avLst/>
            <a:gdLst>
              <a:gd name="connsiteX0" fmla="*/ 2140556 w 4281112"/>
              <a:gd name="connsiteY0" fmla="*/ 0 h 2253913"/>
              <a:gd name="connsiteX1" fmla="*/ 4281112 w 4281112"/>
              <a:gd name="connsiteY1" fmla="*/ 2140556 h 2253913"/>
              <a:gd name="connsiteX2" fmla="*/ 4275388 w 4281112"/>
              <a:gd name="connsiteY2" fmla="*/ 2253913 h 2253913"/>
              <a:gd name="connsiteX3" fmla="*/ 5724 w 4281112"/>
              <a:gd name="connsiteY3" fmla="*/ 2253913 h 2253913"/>
              <a:gd name="connsiteX4" fmla="*/ 0 w 4281112"/>
              <a:gd name="connsiteY4" fmla="*/ 2140556 h 2253913"/>
              <a:gd name="connsiteX5" fmla="*/ 2140556 w 4281112"/>
              <a:gd name="connsiteY5" fmla="*/ 0 h 225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1112" h="2253913">
                <a:moveTo>
                  <a:pt x="2140556" y="0"/>
                </a:moveTo>
                <a:cubicBezTo>
                  <a:pt x="3322752" y="0"/>
                  <a:pt x="4281112" y="958360"/>
                  <a:pt x="4281112" y="2140556"/>
                </a:cubicBezTo>
                <a:lnTo>
                  <a:pt x="4275388" y="2253913"/>
                </a:lnTo>
                <a:lnTo>
                  <a:pt x="5724" y="2253913"/>
                </a:lnTo>
                <a:lnTo>
                  <a:pt x="0" y="2140556"/>
                </a:lnTo>
                <a:cubicBezTo>
                  <a:pt x="0" y="958360"/>
                  <a:pt x="958360" y="0"/>
                  <a:pt x="2140556" y="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8AF690BC-4508-B8A3-4D69-08DE18E8462B}"/>
              </a:ext>
            </a:extLst>
          </p:cNvPr>
          <p:cNvPicPr>
            <a:picLocks noChangeAspect="1"/>
          </p:cNvPicPr>
          <p:nvPr/>
        </p:nvPicPr>
        <p:blipFill rotWithShape="1">
          <a:blip r:embed="rId6"/>
          <a:srcRect t="19826" r="5" b="13465"/>
          <a:stretch/>
        </p:blipFill>
        <p:spPr>
          <a:xfrm>
            <a:off x="1818614" y="4769536"/>
            <a:ext cx="3950208" cy="2088462"/>
          </a:xfrm>
          <a:custGeom>
            <a:avLst/>
            <a:gdLst/>
            <a:ahLst/>
            <a:cxnLst/>
            <a:rect l="l" t="t" r="r" b="b"/>
            <a:pathLst>
              <a:path w="3950208" h="2088462">
                <a:moveTo>
                  <a:pt x="1975104" y="0"/>
                </a:moveTo>
                <a:cubicBezTo>
                  <a:pt x="3065924" y="0"/>
                  <a:pt x="3950208" y="884284"/>
                  <a:pt x="3950208" y="1975104"/>
                </a:cubicBezTo>
                <a:lnTo>
                  <a:pt x="3944484" y="2088462"/>
                </a:lnTo>
                <a:lnTo>
                  <a:pt x="5724" y="2088462"/>
                </a:lnTo>
                <a:lnTo>
                  <a:pt x="0" y="1975104"/>
                </a:lnTo>
                <a:cubicBezTo>
                  <a:pt x="0" y="884284"/>
                  <a:pt x="884284" y="0"/>
                  <a:pt x="1975104" y="0"/>
                </a:cubicBezTo>
                <a:close/>
              </a:path>
            </a:pathLst>
          </a:custGeom>
        </p:spPr>
      </p:pic>
      <p:sp>
        <p:nvSpPr>
          <p:cNvPr id="1134" name="Freeform: Shape 1120">
            <a:extLst>
              <a:ext uri="{FF2B5EF4-FFF2-40B4-BE49-F238E27FC236}">
                <a16:creationId xmlns:a16="http://schemas.microsoft.com/office/drawing/2014/main" id="{C8F10CB3-3B5E-4C7A-98CF-B87454DDF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8370" y="3966828"/>
            <a:ext cx="3339958" cy="2891173"/>
          </a:xfrm>
          <a:custGeom>
            <a:avLst/>
            <a:gdLst>
              <a:gd name="connsiteX0" fmla="*/ 2002536 w 3339958"/>
              <a:gd name="connsiteY0" fmla="*/ 0 h 2891173"/>
              <a:gd name="connsiteX1" fmla="*/ 3276335 w 3339958"/>
              <a:gd name="connsiteY1" fmla="*/ 457282 h 2891173"/>
              <a:gd name="connsiteX2" fmla="*/ 3339958 w 3339958"/>
              <a:gd name="connsiteY2" fmla="*/ 515107 h 2891173"/>
              <a:gd name="connsiteX3" fmla="*/ 3339958 w 3339958"/>
              <a:gd name="connsiteY3" fmla="*/ 2891173 h 2891173"/>
              <a:gd name="connsiteX4" fmla="*/ 209954 w 3339958"/>
              <a:gd name="connsiteY4" fmla="*/ 2891173 h 2891173"/>
              <a:gd name="connsiteX5" fmla="*/ 157369 w 3339958"/>
              <a:gd name="connsiteY5" fmla="*/ 2782014 h 2891173"/>
              <a:gd name="connsiteX6" fmla="*/ 0 w 3339958"/>
              <a:gd name="connsiteY6" fmla="*/ 2002536 h 2891173"/>
              <a:gd name="connsiteX7" fmla="*/ 2002536 w 3339958"/>
              <a:gd name="connsiteY7" fmla="*/ 0 h 2891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39958" h="2891173">
                <a:moveTo>
                  <a:pt x="2002536" y="0"/>
                </a:moveTo>
                <a:cubicBezTo>
                  <a:pt x="2486398" y="0"/>
                  <a:pt x="2930179" y="171609"/>
                  <a:pt x="3276335" y="457282"/>
                </a:cubicBezTo>
                <a:lnTo>
                  <a:pt x="3339958" y="515107"/>
                </a:lnTo>
                <a:lnTo>
                  <a:pt x="3339958" y="2891173"/>
                </a:lnTo>
                <a:lnTo>
                  <a:pt x="209954" y="2891173"/>
                </a:lnTo>
                <a:lnTo>
                  <a:pt x="157369" y="2782014"/>
                </a:lnTo>
                <a:cubicBezTo>
                  <a:pt x="56036" y="2542434"/>
                  <a:pt x="0" y="2279029"/>
                  <a:pt x="0" y="2002536"/>
                </a:cubicBezTo>
                <a:cubicBezTo>
                  <a:pt x="0" y="896566"/>
                  <a:pt x="896566" y="0"/>
                  <a:pt x="2002536" y="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026" name="Picture 2" descr="See the source image">
            <a:extLst>
              <a:ext uri="{FF2B5EF4-FFF2-40B4-BE49-F238E27FC236}">
                <a16:creationId xmlns:a16="http://schemas.microsoft.com/office/drawing/2014/main" id="{120EC02E-DDC9-E39E-0D0C-CAFBD9579A02}"/>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43561" r="2" b="10340"/>
          <a:stretch/>
        </p:blipFill>
        <p:spPr bwMode="auto">
          <a:xfrm>
            <a:off x="9009416" y="4131546"/>
            <a:ext cx="3178912" cy="2726454"/>
          </a:xfrm>
          <a:custGeom>
            <a:avLst/>
            <a:gdLst/>
            <a:ahLst/>
            <a:cxnLst/>
            <a:rect l="l" t="t" r="r" b="b"/>
            <a:pathLst>
              <a:path w="3178912" h="2726454">
                <a:moveTo>
                  <a:pt x="1837818" y="0"/>
                </a:moveTo>
                <a:cubicBezTo>
                  <a:pt x="2345318" y="0"/>
                  <a:pt x="2804772" y="205705"/>
                  <a:pt x="3137352" y="538285"/>
                </a:cubicBezTo>
                <a:lnTo>
                  <a:pt x="3178912" y="584013"/>
                </a:lnTo>
                <a:lnTo>
                  <a:pt x="3178912" y="2726454"/>
                </a:lnTo>
                <a:lnTo>
                  <a:pt x="229483" y="2726454"/>
                </a:lnTo>
                <a:lnTo>
                  <a:pt x="221815" y="2713832"/>
                </a:lnTo>
                <a:cubicBezTo>
                  <a:pt x="80353" y="2453425"/>
                  <a:pt x="0" y="2155005"/>
                  <a:pt x="0" y="1837818"/>
                </a:cubicBezTo>
                <a:cubicBezTo>
                  <a:pt x="0" y="822819"/>
                  <a:pt x="822819" y="0"/>
                  <a:pt x="1837818"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453318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US" dirty="0">
                <a:solidFill>
                  <a:srgbClr val="FFFFFF"/>
                </a:solidFill>
              </a:rPr>
              <a:t>What the Government said….</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r>
              <a:rPr lang="en-GB" sz="2400" b="1" kern="0" dirty="0">
                <a:effectLst/>
                <a:latin typeface="+mj-lt"/>
                <a:ea typeface="Times New Roman" panose="02020603050405020304" pitchFamily="18" charset="0"/>
                <a:cs typeface="Times New Roman" panose="02020603050405020304" pitchFamily="18" charset="0"/>
              </a:rPr>
              <a:t>Civil Enforcement of Parking, Bus Lane, and Moving Traffic Contraventions –Advice Note</a:t>
            </a:r>
          </a:p>
          <a:p>
            <a:pPr lvl="1"/>
            <a:r>
              <a:rPr lang="en-GB" b="1" kern="0" dirty="0" err="1">
                <a:latin typeface="+mj-lt"/>
                <a:ea typeface="Times New Roman" panose="02020603050405020304" pitchFamily="18" charset="0"/>
                <a:cs typeface="Times New Roman" panose="02020603050405020304" pitchFamily="18" charset="0"/>
              </a:rPr>
              <a:t>Legisltaion</a:t>
            </a:r>
            <a:r>
              <a:rPr lang="en-GB" b="1" kern="0" dirty="0">
                <a:latin typeface="+mj-lt"/>
                <a:ea typeface="Times New Roman" panose="02020603050405020304" pitchFamily="18" charset="0"/>
                <a:cs typeface="Times New Roman" panose="02020603050405020304" pitchFamily="18" charset="0"/>
              </a:rPr>
              <a:t> changes and instructions on how to apply for Moving Traffic Enforcement Powers</a:t>
            </a:r>
          </a:p>
          <a:p>
            <a:r>
              <a:rPr lang="en-GB" sz="2400" dirty="0">
                <a:latin typeface="+mj-lt"/>
                <a:hlinkClick r:id="rId3">
                  <a:extLst>
                    <a:ext uri="{A12FA001-AC4F-418D-AE19-62706E023703}">
                      <ahyp:hlinkClr xmlns:ahyp="http://schemas.microsoft.com/office/drawing/2018/hyperlinkcolor" val="tx"/>
                    </a:ext>
                  </a:extLst>
                </a:hlinkClick>
              </a:rPr>
              <a:t>LA Part 6 Q&amp;A (britishparking.co.uk)</a:t>
            </a:r>
            <a:endParaRPr lang="en-GB" sz="2400" dirty="0">
              <a:latin typeface="+mj-lt"/>
            </a:endParaRPr>
          </a:p>
          <a:p>
            <a:r>
              <a:rPr lang="en-GB" sz="2400" dirty="0">
                <a:latin typeface="+mj-lt"/>
                <a:hlinkClick r:id="rId4">
                  <a:extLst>
                    <a:ext uri="{A12FA001-AC4F-418D-AE19-62706E023703}">
                      <ahyp:hlinkClr xmlns:ahyp="http://schemas.microsoft.com/office/drawing/2018/hyperlinkcolor" val="tx"/>
                    </a:ext>
                  </a:extLst>
                </a:hlinkClick>
              </a:rPr>
              <a:t>Bus lane and moving traffic enforcement outside London - GOV.UK (www.gov.uk)</a:t>
            </a:r>
            <a:endParaRPr lang="en-GB" sz="2400" dirty="0">
              <a:latin typeface="+mj-lt"/>
            </a:endParaRPr>
          </a:p>
          <a:p>
            <a:endParaRPr lang="en-GB" sz="2400" b="1" kern="0" dirty="0">
              <a:effectLst/>
              <a:latin typeface="+mj-lt"/>
              <a:ea typeface="Times New Roman" panose="02020603050405020304" pitchFamily="18" charset="0"/>
              <a:cs typeface="Times New Roman" panose="02020603050405020304" pitchFamily="18" charset="0"/>
            </a:endParaRPr>
          </a:p>
          <a:p>
            <a:r>
              <a:rPr lang="en-GB" b="1" kern="0" dirty="0">
                <a:latin typeface="+mj-lt"/>
                <a:cs typeface="Times New Roman" panose="02020603050405020304" pitchFamily="18" charset="0"/>
              </a:rPr>
              <a:t>The first tranche deadline will be 20th May 2022</a:t>
            </a:r>
          </a:p>
          <a:p>
            <a:pPr marL="0" indent="0">
              <a:buNone/>
            </a:pPr>
            <a:endParaRPr lang="en-US" dirty="0"/>
          </a:p>
        </p:txBody>
      </p:sp>
    </p:spTree>
    <p:extLst>
      <p:ext uri="{BB962C8B-B14F-4D97-AF65-F5344CB8AC3E}">
        <p14:creationId xmlns:p14="http://schemas.microsoft.com/office/powerpoint/2010/main" val="9789267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rgbClr val="967D5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524256" y="491260"/>
            <a:ext cx="6594189" cy="1625210"/>
          </a:xfrm>
          <a:solidFill>
            <a:schemeClr val="accent2"/>
          </a:solidFill>
        </p:spPr>
        <p:txBody>
          <a:bodyPr>
            <a:normAutofit/>
          </a:bodyPr>
          <a:lstStyle/>
          <a:p>
            <a:r>
              <a:rPr lang="en-US" dirty="0">
                <a:solidFill>
                  <a:srgbClr val="FFFFFF"/>
                </a:solidFill>
              </a:rPr>
              <a:t>What we decided to do…..</a:t>
            </a:r>
          </a:p>
        </p:txBody>
      </p:sp>
      <p:pic>
        <p:nvPicPr>
          <p:cNvPr id="2050" name="Picture 2">
            <a:extLst>
              <a:ext uri="{FF2B5EF4-FFF2-40B4-BE49-F238E27FC236}">
                <a16:creationId xmlns:a16="http://schemas.microsoft.com/office/drawing/2014/main" id="{365D16C5-2776-3F9D-C200-04B359F7D87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 b="5822"/>
          <a:stretch/>
        </p:blipFill>
        <p:spPr bwMode="auto">
          <a:xfrm>
            <a:off x="327547" y="2454903"/>
            <a:ext cx="7058306" cy="4080254"/>
          </a:xfrm>
          <a:prstGeom prst="rect">
            <a:avLst/>
          </a:prstGeom>
          <a:noFill/>
          <a:extLst>
            <a:ext uri="{909E8E84-426E-40DD-AFC4-6F175D3DCCD1}">
              <a14:hiddenFill xmlns:a14="http://schemas.microsoft.com/office/drawing/2010/main">
                <a:solidFill>
                  <a:srgbClr val="FFFFFF"/>
                </a:solidFill>
              </a14:hiddenFill>
            </a:ext>
          </a:extLst>
        </p:spPr>
      </p:pic>
      <p:sp>
        <p:nvSpPr>
          <p:cNvPr id="2057" name="Rectangle 2056">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8029319" y="917725"/>
            <a:ext cx="3424739" cy="4852362"/>
          </a:xfrm>
        </p:spPr>
        <p:txBody>
          <a:bodyPr anchor="ctr">
            <a:normAutofit/>
          </a:bodyPr>
          <a:lstStyle/>
          <a:p>
            <a:r>
              <a:rPr lang="en-US" sz="2000" dirty="0">
                <a:solidFill>
                  <a:srgbClr val="FFFFFF"/>
                </a:solidFill>
              </a:rPr>
              <a:t>Strong political desire to be early adopters</a:t>
            </a:r>
          </a:p>
          <a:p>
            <a:r>
              <a:rPr lang="en-US" sz="2000" dirty="0">
                <a:solidFill>
                  <a:srgbClr val="FFFFFF"/>
                </a:solidFill>
              </a:rPr>
              <a:t>Review of funding opportunities – clear link with BSIP and other key projects</a:t>
            </a:r>
          </a:p>
          <a:p>
            <a:r>
              <a:rPr lang="en-US" sz="2000" dirty="0">
                <a:solidFill>
                  <a:srgbClr val="FFFFFF"/>
                </a:solidFill>
              </a:rPr>
              <a:t>Selection of appropriate sites – 15 yellow boxes</a:t>
            </a:r>
          </a:p>
          <a:p>
            <a:endParaRPr lang="en-US" sz="2000" dirty="0">
              <a:solidFill>
                <a:srgbClr val="FFFFFF"/>
              </a:solidFill>
            </a:endParaRPr>
          </a:p>
          <a:p>
            <a:pPr marL="0" indent="0">
              <a:buNone/>
            </a:pPr>
            <a:endParaRPr lang="en-US" sz="2000" dirty="0">
              <a:solidFill>
                <a:srgbClr val="FFFFFF"/>
              </a:solidFill>
            </a:endParaRPr>
          </a:p>
          <a:p>
            <a:endParaRPr lang="en-US" sz="2000" dirty="0">
              <a:solidFill>
                <a:srgbClr val="FFFFFF"/>
              </a:solidFill>
            </a:endParaRPr>
          </a:p>
        </p:txBody>
      </p:sp>
    </p:spTree>
    <p:extLst>
      <p:ext uri="{BB962C8B-B14F-4D97-AF65-F5344CB8AC3E}">
        <p14:creationId xmlns:p14="http://schemas.microsoft.com/office/powerpoint/2010/main" val="39172832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Image result for Public Consultation Clip Art">
            <a:extLst>
              <a:ext uri="{FF2B5EF4-FFF2-40B4-BE49-F238E27FC236}">
                <a16:creationId xmlns:a16="http://schemas.microsoft.com/office/drawing/2014/main" id="{E3B7B39E-6504-C01A-2831-0FE5ED334E1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251736" y="2829817"/>
            <a:ext cx="5546955" cy="3145399"/>
          </a:xfrm>
          <a:prstGeom prst="rect">
            <a:avLst/>
          </a:prstGeom>
          <a:noFill/>
          <a:extLst>
            <a:ext uri="{909E8E84-426E-40DD-AFC4-6F175D3DCCD1}">
              <a14:hiddenFill xmlns:a14="http://schemas.microsoft.com/office/drawing/2010/main">
                <a:solidFill>
                  <a:srgbClr val="FFFFFF"/>
                </a:solidFill>
              </a14:hiddenFill>
            </a:ext>
          </a:extLst>
        </p:spPr>
      </p:pic>
      <p:sp>
        <p:nvSpPr>
          <p:cNvPr id="3079" name="Rectangle 3078">
            <a:extLst>
              <a:ext uri="{FF2B5EF4-FFF2-40B4-BE49-F238E27FC236}">
                <a16:creationId xmlns:a16="http://schemas.microsoft.com/office/drawing/2014/main" id="{5E52985E-2553-471E-82AA-5ED7A3298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3308" y="352931"/>
            <a:ext cx="11438793" cy="1844256"/>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9270" y="506727"/>
            <a:ext cx="3885141" cy="1526741"/>
          </a:xfrm>
          <a:solidFill>
            <a:schemeClr val="accent2"/>
          </a:solidFill>
        </p:spPr>
        <p:txBody>
          <a:bodyPr>
            <a:normAutofit/>
          </a:bodyPr>
          <a:lstStyle/>
          <a:p>
            <a:pPr algn="r"/>
            <a:r>
              <a:rPr lang="en-US" sz="3000" dirty="0">
                <a:solidFill>
                  <a:schemeClr val="bg1"/>
                </a:solidFill>
              </a:rPr>
              <a:t>How we did it…..</a:t>
            </a:r>
          </a:p>
        </p:txBody>
      </p:sp>
      <p:cxnSp>
        <p:nvCxnSpPr>
          <p:cNvPr id="3081" name="Straight Connector 3080">
            <a:extLst>
              <a:ext uri="{FF2B5EF4-FFF2-40B4-BE49-F238E27FC236}">
                <a16:creationId xmlns:a16="http://schemas.microsoft.com/office/drawing/2014/main" id="{DAE3ABC6-4042-4293-A7DF-F01181363B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739873" y="580963"/>
            <a:ext cx="0" cy="137160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45336" y="506727"/>
            <a:ext cx="6609921" cy="1526741"/>
          </a:xfrm>
        </p:spPr>
        <p:txBody>
          <a:bodyPr anchor="ctr">
            <a:normAutofit fontScale="92500" lnSpcReduction="10000"/>
          </a:bodyPr>
          <a:lstStyle/>
          <a:p>
            <a:r>
              <a:rPr lang="en-US" sz="2200" dirty="0">
                <a:solidFill>
                  <a:schemeClr val="bg1"/>
                </a:solidFill>
              </a:rPr>
              <a:t>Review of Policies as per </a:t>
            </a:r>
            <a:r>
              <a:rPr lang="en-US" sz="2200" dirty="0" err="1">
                <a:solidFill>
                  <a:schemeClr val="bg1"/>
                </a:solidFill>
              </a:rPr>
              <a:t>DfT</a:t>
            </a:r>
            <a:r>
              <a:rPr lang="en-US" sz="2200" dirty="0">
                <a:solidFill>
                  <a:schemeClr val="bg1"/>
                </a:solidFill>
              </a:rPr>
              <a:t> guidance</a:t>
            </a:r>
          </a:p>
          <a:p>
            <a:r>
              <a:rPr lang="en-US" sz="2200" dirty="0">
                <a:solidFill>
                  <a:schemeClr val="bg1"/>
                </a:solidFill>
              </a:rPr>
              <a:t>Consultation – public, police and stakeholders</a:t>
            </a:r>
          </a:p>
          <a:p>
            <a:r>
              <a:rPr lang="en-US" sz="2200" dirty="0">
                <a:solidFill>
                  <a:schemeClr val="bg1"/>
                </a:solidFill>
              </a:rPr>
              <a:t>Application Letter</a:t>
            </a:r>
          </a:p>
          <a:p>
            <a:r>
              <a:rPr lang="en-US" sz="2200" dirty="0">
                <a:solidFill>
                  <a:schemeClr val="bg1"/>
                </a:solidFill>
              </a:rPr>
              <a:t>Physical review of all sites</a:t>
            </a:r>
          </a:p>
        </p:txBody>
      </p:sp>
      <p:pic>
        <p:nvPicPr>
          <p:cNvPr id="5" name="Picture 4" descr="A screenshot of a computer&#10;&#10;Description automatically generated with medium confidence">
            <a:extLst>
              <a:ext uri="{FF2B5EF4-FFF2-40B4-BE49-F238E27FC236}">
                <a16:creationId xmlns:a16="http://schemas.microsoft.com/office/drawing/2014/main" id="{2376BE00-E81A-E393-80DF-9B1D3BA53967}"/>
              </a:ext>
            </a:extLst>
          </p:cNvPr>
          <p:cNvPicPr>
            <a:picLocks noChangeAspect="1"/>
          </p:cNvPicPr>
          <p:nvPr/>
        </p:nvPicPr>
        <p:blipFill rotWithShape="1">
          <a:blip r:embed="rId4"/>
          <a:stretch/>
        </p:blipFill>
        <p:spPr>
          <a:xfrm>
            <a:off x="242201" y="2829817"/>
            <a:ext cx="7102455" cy="2804403"/>
          </a:xfrm>
          <a:prstGeom prst="rect">
            <a:avLst/>
          </a:prstGeom>
        </p:spPr>
      </p:pic>
    </p:spTree>
    <p:extLst>
      <p:ext uri="{BB962C8B-B14F-4D97-AF65-F5344CB8AC3E}">
        <p14:creationId xmlns:p14="http://schemas.microsoft.com/office/powerpoint/2010/main" val="1403417480"/>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24741" y="620392"/>
            <a:ext cx="3808268" cy="5504688"/>
          </a:xfrm>
          <a:solidFill>
            <a:schemeClr val="accent2"/>
          </a:solidFill>
        </p:spPr>
        <p:txBody>
          <a:bodyPr>
            <a:normAutofit/>
          </a:bodyPr>
          <a:lstStyle/>
          <a:p>
            <a:r>
              <a:rPr lang="en-US" sz="6000" dirty="0">
                <a:solidFill>
                  <a:schemeClr val="bg1"/>
                </a:solidFill>
              </a:rPr>
              <a:t>What is still in Progress….</a:t>
            </a:r>
          </a:p>
        </p:txBody>
      </p:sp>
      <p:graphicFrame>
        <p:nvGraphicFramePr>
          <p:cNvPr id="15" name="Content Placeholder 2">
            <a:extLst>
              <a:ext uri="{FF2B5EF4-FFF2-40B4-BE49-F238E27FC236}">
                <a16:creationId xmlns:a16="http://schemas.microsoft.com/office/drawing/2014/main" id="{4BE20E47-64D9-7996-F05D-03D4A5DFF3A4}"/>
              </a:ext>
            </a:extLst>
          </p:cNvPr>
          <p:cNvGraphicFramePr/>
          <p:nvPr>
            <p:extLst>
              <p:ext uri="{D42A27DB-BD31-4B8C-83A1-F6EECF244321}">
                <p14:modId xmlns:p14="http://schemas.microsoft.com/office/powerpoint/2010/main" val="154254666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9212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US" dirty="0">
                <a:solidFill>
                  <a:srgbClr val="FFFFFF"/>
                </a:solidFill>
              </a:rPr>
              <a:t>What is left to do….</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type="body" idx="1"/>
          </p:nvPr>
        </p:nvSpPr>
        <p:spPr>
          <a:xfrm>
            <a:off x="4447308" y="591344"/>
            <a:ext cx="6906491" cy="5585619"/>
          </a:xfrm>
        </p:spPr>
        <p:txBody>
          <a:bodyPr anchor="ctr">
            <a:normAutofit/>
          </a:bodyPr>
          <a:lstStyle/>
          <a:p>
            <a:r>
              <a:rPr lang="en-GB" dirty="0"/>
              <a:t>Review of all sites effectiveness</a:t>
            </a:r>
          </a:p>
          <a:p>
            <a:r>
              <a:rPr lang="en-GB" dirty="0"/>
              <a:t>New sites to consider</a:t>
            </a:r>
          </a:p>
          <a:p>
            <a:r>
              <a:rPr lang="en-GB" dirty="0"/>
              <a:t>Resourcing </a:t>
            </a:r>
          </a:p>
          <a:p>
            <a:r>
              <a:rPr lang="en-GB" dirty="0"/>
              <a:t>Reporting</a:t>
            </a:r>
            <a:endParaRPr dirty="0"/>
          </a:p>
        </p:txBody>
      </p:sp>
    </p:spTree>
    <p:extLst>
      <p:ext uri="{BB962C8B-B14F-4D97-AF65-F5344CB8AC3E}">
        <p14:creationId xmlns:p14="http://schemas.microsoft.com/office/powerpoint/2010/main" val="2851202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Web4E09</Template>
  <TotalTime>81</TotalTime>
  <Words>371</Words>
  <Application>Microsoft Office PowerPoint</Application>
  <PresentationFormat>Widescreen</PresentationFormat>
  <Paragraphs>66</Paragraphs>
  <Slides>10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Moving Traffic Enforcement</vt:lpstr>
      <vt:lpstr>Contents</vt:lpstr>
      <vt:lpstr>Introduction</vt:lpstr>
      <vt:lpstr>Rules of the road – organising traffic</vt:lpstr>
      <vt:lpstr>What the Government said….</vt:lpstr>
      <vt:lpstr>What we decided to do…..</vt:lpstr>
      <vt:lpstr>How we did it…..</vt:lpstr>
      <vt:lpstr>What is still in Progress….</vt:lpstr>
      <vt:lpstr>What is left to do….</vt:lpstr>
      <vt:lpstr>Summary…It’s all about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Traffic Enforcement</dc:title>
  <dc:creator>Helen Taverner</dc:creator>
  <cp:lastModifiedBy>Taverner, Helen</cp:lastModifiedBy>
  <cp:revision>2</cp:revision>
  <dcterms:created xsi:type="dcterms:W3CDTF">2022-09-04T08:37:32Z</dcterms:created>
  <dcterms:modified xsi:type="dcterms:W3CDTF">2022-10-07T11:49:03Z</dcterms:modified>
</cp:coreProperties>
</file>