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0"/>
  </p:notesMasterIdLst>
  <p:sldIdLst>
    <p:sldId id="256" r:id="rId3"/>
    <p:sldId id="491" r:id="rId4"/>
    <p:sldId id="285" r:id="rId5"/>
    <p:sldId id="333" r:id="rId6"/>
    <p:sldId id="347" r:id="rId7"/>
    <p:sldId id="490" r:id="rId8"/>
    <p:sldId id="34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B61A"/>
    <a:srgbClr val="77E654"/>
    <a:srgbClr val="57575B"/>
    <a:srgbClr val="C7BCB6"/>
    <a:srgbClr val="009BA8"/>
    <a:srgbClr val="97C220"/>
    <a:srgbClr val="077A55"/>
    <a:srgbClr val="5A5A5E"/>
    <a:srgbClr val="97C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D3F81B-7245-49F0-A358-6D30D58BB505}" v="169" dt="2022-10-12T10:37:33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0107" autoAdjust="0"/>
  </p:normalViewPr>
  <p:slideViewPr>
    <p:cSldViewPr snapToGrid="0">
      <p:cViewPr>
        <p:scale>
          <a:sx n="84" d="100"/>
          <a:sy n="84" d="100"/>
        </p:scale>
        <p:origin x="543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3245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Watson" userId="65ece8ed-8e9a-45d5-b5e5-08339604d8ba" providerId="ADAL" clId="{96D3F81B-7245-49F0-A358-6D30D58BB505}"/>
    <pc:docChg chg="undo custSel delSld modSld delMainMaster">
      <pc:chgData name="Mandy Watson" userId="65ece8ed-8e9a-45d5-b5e5-08339604d8ba" providerId="ADAL" clId="{96D3F81B-7245-49F0-A358-6D30D58BB505}" dt="2022-10-12T16:11:21.155" v="1503" actId="255"/>
      <pc:docMkLst>
        <pc:docMk/>
      </pc:docMkLst>
      <pc:sldChg chg="modSp mod">
        <pc:chgData name="Mandy Watson" userId="65ece8ed-8e9a-45d5-b5e5-08339604d8ba" providerId="ADAL" clId="{96D3F81B-7245-49F0-A358-6D30D58BB505}" dt="2022-10-12T10:40:33.899" v="647" actId="20577"/>
        <pc:sldMkLst>
          <pc:docMk/>
          <pc:sldMk cId="293319428" sldId="256"/>
        </pc:sldMkLst>
        <pc:spChg chg="mod">
          <ac:chgData name="Mandy Watson" userId="65ece8ed-8e9a-45d5-b5e5-08339604d8ba" providerId="ADAL" clId="{96D3F81B-7245-49F0-A358-6D30D58BB505}" dt="2022-10-12T10:40:33.899" v="647" actId="20577"/>
          <ac:spMkLst>
            <pc:docMk/>
            <pc:sldMk cId="293319428" sldId="256"/>
            <ac:spMk id="5" creationId="{9D8AE6A8-FD21-4E90-ABA2-443896E143EC}"/>
          </ac:spMkLst>
        </pc:spChg>
      </pc:sldChg>
      <pc:sldChg chg="del">
        <pc:chgData name="Mandy Watson" userId="65ece8ed-8e9a-45d5-b5e5-08339604d8ba" providerId="ADAL" clId="{96D3F81B-7245-49F0-A358-6D30D58BB505}" dt="2022-10-12T10:12:36.549" v="62" actId="2696"/>
        <pc:sldMkLst>
          <pc:docMk/>
          <pc:sldMk cId="1391100949" sldId="282"/>
        </pc:sldMkLst>
      </pc:sldChg>
      <pc:sldChg chg="del">
        <pc:chgData name="Mandy Watson" userId="65ece8ed-8e9a-45d5-b5e5-08339604d8ba" providerId="ADAL" clId="{96D3F81B-7245-49F0-A358-6D30D58BB505}" dt="2022-10-12T10:12:40.566" v="63" actId="2696"/>
        <pc:sldMkLst>
          <pc:docMk/>
          <pc:sldMk cId="2003666616" sldId="283"/>
        </pc:sldMkLst>
      </pc:sldChg>
      <pc:sldChg chg="del">
        <pc:chgData name="Mandy Watson" userId="65ece8ed-8e9a-45d5-b5e5-08339604d8ba" providerId="ADAL" clId="{96D3F81B-7245-49F0-A358-6D30D58BB505}" dt="2022-10-12T10:25:29.966" v="441" actId="2696"/>
        <pc:sldMkLst>
          <pc:docMk/>
          <pc:sldMk cId="103071798" sldId="328"/>
        </pc:sldMkLst>
      </pc:sldChg>
      <pc:sldChg chg="del">
        <pc:chgData name="Mandy Watson" userId="65ece8ed-8e9a-45d5-b5e5-08339604d8ba" providerId="ADAL" clId="{96D3F81B-7245-49F0-A358-6D30D58BB505}" dt="2022-10-12T10:27:45.826" v="442" actId="2696"/>
        <pc:sldMkLst>
          <pc:docMk/>
          <pc:sldMk cId="3115246676" sldId="329"/>
        </pc:sldMkLst>
      </pc:sldChg>
      <pc:sldChg chg="modSp mod">
        <pc:chgData name="Mandy Watson" userId="65ece8ed-8e9a-45d5-b5e5-08339604d8ba" providerId="ADAL" clId="{96D3F81B-7245-49F0-A358-6D30D58BB505}" dt="2022-10-12T10:24:31.033" v="440" actId="27636"/>
        <pc:sldMkLst>
          <pc:docMk/>
          <pc:sldMk cId="2889207659" sldId="333"/>
        </pc:sldMkLst>
        <pc:spChg chg="mod">
          <ac:chgData name="Mandy Watson" userId="65ece8ed-8e9a-45d5-b5e5-08339604d8ba" providerId="ADAL" clId="{96D3F81B-7245-49F0-A358-6D30D58BB505}" dt="2022-10-12T10:24:31.033" v="440" actId="27636"/>
          <ac:spMkLst>
            <pc:docMk/>
            <pc:sldMk cId="2889207659" sldId="333"/>
            <ac:spMk id="3" creationId="{00000000-0000-0000-0000-000000000000}"/>
          </ac:spMkLst>
        </pc:spChg>
      </pc:sldChg>
      <pc:sldChg chg="del">
        <pc:chgData name="Mandy Watson" userId="65ece8ed-8e9a-45d5-b5e5-08339604d8ba" providerId="ADAL" clId="{96D3F81B-7245-49F0-A358-6D30D58BB505}" dt="2022-10-12T10:27:49.484" v="443" actId="2696"/>
        <pc:sldMkLst>
          <pc:docMk/>
          <pc:sldMk cId="2984160828" sldId="334"/>
        </pc:sldMkLst>
      </pc:sldChg>
      <pc:sldChg chg="addSp modSp del mod">
        <pc:chgData name="Mandy Watson" userId="65ece8ed-8e9a-45d5-b5e5-08339604d8ba" providerId="ADAL" clId="{96D3F81B-7245-49F0-A358-6D30D58BB505}" dt="2022-10-12T10:38:43.516" v="615" actId="2696"/>
        <pc:sldMkLst>
          <pc:docMk/>
          <pc:sldMk cId="4129287837" sldId="337"/>
        </pc:sldMkLst>
        <pc:graphicFrameChg chg="add modGraphic">
          <ac:chgData name="Mandy Watson" userId="65ece8ed-8e9a-45d5-b5e5-08339604d8ba" providerId="ADAL" clId="{96D3F81B-7245-49F0-A358-6D30D58BB505}" dt="2022-10-12T10:28:54.755" v="444" actId="1032"/>
          <ac:graphicFrameMkLst>
            <pc:docMk/>
            <pc:sldMk cId="4129287837" sldId="337"/>
            <ac:graphicFrameMk id="2" creationId="{47F44EFE-8BDE-1A60-7329-6F804ACAE15F}"/>
          </ac:graphicFrameMkLst>
        </pc:graphicFrameChg>
      </pc:sldChg>
      <pc:sldChg chg="del">
        <pc:chgData name="Mandy Watson" userId="65ece8ed-8e9a-45d5-b5e5-08339604d8ba" providerId="ADAL" clId="{96D3F81B-7245-49F0-A358-6D30D58BB505}" dt="2022-10-12T10:38:47.158" v="616" actId="2696"/>
        <pc:sldMkLst>
          <pc:docMk/>
          <pc:sldMk cId="1858296557" sldId="338"/>
        </pc:sldMkLst>
      </pc:sldChg>
      <pc:sldChg chg="del">
        <pc:chgData name="Mandy Watson" userId="65ece8ed-8e9a-45d5-b5e5-08339604d8ba" providerId="ADAL" clId="{96D3F81B-7245-49F0-A358-6D30D58BB505}" dt="2022-10-12T10:38:52.128" v="617" actId="2696"/>
        <pc:sldMkLst>
          <pc:docMk/>
          <pc:sldMk cId="3633625893" sldId="339"/>
        </pc:sldMkLst>
      </pc:sldChg>
      <pc:sldChg chg="del">
        <pc:chgData name="Mandy Watson" userId="65ece8ed-8e9a-45d5-b5e5-08339604d8ba" providerId="ADAL" clId="{96D3F81B-7245-49F0-A358-6D30D58BB505}" dt="2022-10-12T10:39:04.350" v="619" actId="2696"/>
        <pc:sldMkLst>
          <pc:docMk/>
          <pc:sldMk cId="1125782753" sldId="340"/>
        </pc:sldMkLst>
      </pc:sldChg>
      <pc:sldChg chg="del">
        <pc:chgData name="Mandy Watson" userId="65ece8ed-8e9a-45d5-b5e5-08339604d8ba" providerId="ADAL" clId="{96D3F81B-7245-49F0-A358-6D30D58BB505}" dt="2022-10-12T10:38:54.681" v="618" actId="2696"/>
        <pc:sldMkLst>
          <pc:docMk/>
          <pc:sldMk cId="707378208" sldId="341"/>
        </pc:sldMkLst>
      </pc:sldChg>
      <pc:sldChg chg="del">
        <pc:chgData name="Mandy Watson" userId="65ece8ed-8e9a-45d5-b5e5-08339604d8ba" providerId="ADAL" clId="{96D3F81B-7245-49F0-A358-6D30D58BB505}" dt="2022-10-12T10:39:04.350" v="619" actId="2696"/>
        <pc:sldMkLst>
          <pc:docMk/>
          <pc:sldMk cId="259419734" sldId="342"/>
        </pc:sldMkLst>
      </pc:sldChg>
      <pc:sldChg chg="del">
        <pc:chgData name="Mandy Watson" userId="65ece8ed-8e9a-45d5-b5e5-08339604d8ba" providerId="ADAL" clId="{96D3F81B-7245-49F0-A358-6D30D58BB505}" dt="2022-10-12T10:39:04.350" v="619" actId="2696"/>
        <pc:sldMkLst>
          <pc:docMk/>
          <pc:sldMk cId="473624147" sldId="343"/>
        </pc:sldMkLst>
      </pc:sldChg>
      <pc:sldChg chg="del">
        <pc:chgData name="Mandy Watson" userId="65ece8ed-8e9a-45d5-b5e5-08339604d8ba" providerId="ADAL" clId="{96D3F81B-7245-49F0-A358-6D30D58BB505}" dt="2022-10-12T10:39:31.573" v="620" actId="2696"/>
        <pc:sldMkLst>
          <pc:docMk/>
          <pc:sldMk cId="1285626625" sldId="351"/>
        </pc:sldMkLst>
      </pc:sldChg>
      <pc:sldChg chg="del">
        <pc:chgData name="Mandy Watson" userId="65ece8ed-8e9a-45d5-b5e5-08339604d8ba" providerId="ADAL" clId="{96D3F81B-7245-49F0-A358-6D30D58BB505}" dt="2022-10-12T10:39:31.573" v="620" actId="2696"/>
        <pc:sldMkLst>
          <pc:docMk/>
          <pc:sldMk cId="2392335776" sldId="479"/>
        </pc:sldMkLst>
      </pc:sldChg>
      <pc:sldChg chg="del">
        <pc:chgData name="Mandy Watson" userId="65ece8ed-8e9a-45d5-b5e5-08339604d8ba" providerId="ADAL" clId="{96D3F81B-7245-49F0-A358-6D30D58BB505}" dt="2022-10-12T10:39:31.573" v="620" actId="2696"/>
        <pc:sldMkLst>
          <pc:docMk/>
          <pc:sldMk cId="1530483378" sldId="480"/>
        </pc:sldMkLst>
      </pc:sldChg>
      <pc:sldChg chg="del">
        <pc:chgData name="Mandy Watson" userId="65ece8ed-8e9a-45d5-b5e5-08339604d8ba" providerId="ADAL" clId="{96D3F81B-7245-49F0-A358-6D30D58BB505}" dt="2022-10-12T10:38:28.691" v="614" actId="2696"/>
        <pc:sldMkLst>
          <pc:docMk/>
          <pc:sldMk cId="2086693948" sldId="489"/>
        </pc:sldMkLst>
      </pc:sldChg>
      <pc:sldChg chg="modSp mod">
        <pc:chgData name="Mandy Watson" userId="65ece8ed-8e9a-45d5-b5e5-08339604d8ba" providerId="ADAL" clId="{96D3F81B-7245-49F0-A358-6D30D58BB505}" dt="2022-10-12T16:11:21.155" v="1503" actId="255"/>
        <pc:sldMkLst>
          <pc:docMk/>
          <pc:sldMk cId="3582492299" sldId="490"/>
        </pc:sldMkLst>
        <pc:spChg chg="mod">
          <ac:chgData name="Mandy Watson" userId="65ece8ed-8e9a-45d5-b5e5-08339604d8ba" providerId="ADAL" clId="{96D3F81B-7245-49F0-A358-6D30D58BB505}" dt="2022-10-12T16:11:21.155" v="1503" actId="255"/>
          <ac:spMkLst>
            <pc:docMk/>
            <pc:sldMk cId="3582492299" sldId="490"/>
            <ac:spMk id="5" creationId="{0AF6FEA7-4D98-4100-85C1-7993B2029AD3}"/>
          </ac:spMkLst>
        </pc:spChg>
        <pc:spChg chg="mod">
          <ac:chgData name="Mandy Watson" userId="65ece8ed-8e9a-45d5-b5e5-08339604d8ba" providerId="ADAL" clId="{96D3F81B-7245-49F0-A358-6D30D58BB505}" dt="2022-10-12T16:10:11.034" v="1455" actId="20577"/>
          <ac:spMkLst>
            <pc:docMk/>
            <pc:sldMk cId="3582492299" sldId="490"/>
            <ac:spMk id="9" creationId="{E622F60C-1B6A-4C0E-9736-F4272F2A5631}"/>
          </ac:spMkLst>
        </pc:spChg>
      </pc:sldChg>
      <pc:sldChg chg="addSp delSp modSp mod">
        <pc:chgData name="Mandy Watson" userId="65ece8ed-8e9a-45d5-b5e5-08339604d8ba" providerId="ADAL" clId="{96D3F81B-7245-49F0-A358-6D30D58BB505}" dt="2022-10-12T10:37:33.861" v="613" actId="108"/>
        <pc:sldMkLst>
          <pc:docMk/>
          <pc:sldMk cId="1321978077" sldId="491"/>
        </pc:sldMkLst>
        <pc:spChg chg="mod">
          <ac:chgData name="Mandy Watson" userId="65ece8ed-8e9a-45d5-b5e5-08339604d8ba" providerId="ADAL" clId="{96D3F81B-7245-49F0-A358-6D30D58BB505}" dt="2022-10-12T10:01:45.797" v="60" actId="20577"/>
          <ac:spMkLst>
            <pc:docMk/>
            <pc:sldMk cId="1321978077" sldId="491"/>
            <ac:spMk id="2" creationId="{00000000-0000-0000-0000-000000000000}"/>
          </ac:spMkLst>
        </pc:spChg>
        <pc:spChg chg="del">
          <ac:chgData name="Mandy Watson" userId="65ece8ed-8e9a-45d5-b5e5-08339604d8ba" providerId="ADAL" clId="{96D3F81B-7245-49F0-A358-6D30D58BB505}" dt="2022-10-12T10:01:58.652" v="61" actId="21"/>
          <ac:spMkLst>
            <pc:docMk/>
            <pc:sldMk cId="1321978077" sldId="491"/>
            <ac:spMk id="3" creationId="{00000000-0000-0000-0000-000000000000}"/>
          </ac:spMkLst>
        </pc:spChg>
        <pc:spChg chg="add del mod">
          <ac:chgData name="Mandy Watson" userId="65ece8ed-8e9a-45d5-b5e5-08339604d8ba" providerId="ADAL" clId="{96D3F81B-7245-49F0-A358-6D30D58BB505}" dt="2022-10-12T10:29:49.129" v="445" actId="1032"/>
          <ac:spMkLst>
            <pc:docMk/>
            <pc:sldMk cId="1321978077" sldId="491"/>
            <ac:spMk id="5" creationId="{DABCA9D0-0AEF-931F-C87E-5C6F8B6C4888}"/>
          </ac:spMkLst>
        </pc:spChg>
        <pc:graphicFrameChg chg="add mod modGraphic">
          <ac:chgData name="Mandy Watson" userId="65ece8ed-8e9a-45d5-b5e5-08339604d8ba" providerId="ADAL" clId="{96D3F81B-7245-49F0-A358-6D30D58BB505}" dt="2022-10-12T10:37:33.861" v="613" actId="108"/>
          <ac:graphicFrameMkLst>
            <pc:docMk/>
            <pc:sldMk cId="1321978077" sldId="491"/>
            <ac:graphicFrameMk id="6" creationId="{FAC137B8-4033-BE1F-7E7A-A6BAD8A94D2F}"/>
          </ac:graphicFrameMkLst>
        </pc:graphicFrameChg>
      </pc:sldChg>
      <pc:sldMasterChg chg="del delSldLayout">
        <pc:chgData name="Mandy Watson" userId="65ece8ed-8e9a-45d5-b5e5-08339604d8ba" providerId="ADAL" clId="{96D3F81B-7245-49F0-A358-6D30D58BB505}" dt="2022-10-12T10:39:04.350" v="619" actId="2696"/>
        <pc:sldMasterMkLst>
          <pc:docMk/>
          <pc:sldMasterMk cId="981612142" sldId="2147483668"/>
        </pc:sldMasterMkLst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1688485525" sldId="2147483669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751777751" sldId="2147483670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2684159073" sldId="2147483671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3481609169" sldId="2147483672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316912953" sldId="2147483673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3568218634" sldId="2147483674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803248227" sldId="2147483675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776411850" sldId="2147483676"/>
          </pc:sldLayoutMkLst>
        </pc:sldLayoutChg>
        <pc:sldLayoutChg chg="del">
          <pc:chgData name="Mandy Watson" userId="65ece8ed-8e9a-45d5-b5e5-08339604d8ba" providerId="ADAL" clId="{96D3F81B-7245-49F0-A358-6D30D58BB505}" dt="2022-10-12T10:39:04.350" v="619" actId="2696"/>
          <pc:sldLayoutMkLst>
            <pc:docMk/>
            <pc:sldMasterMk cId="981612142" sldId="2147483668"/>
            <pc:sldLayoutMk cId="337565652" sldId="214748367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B2274-9072-44E1-AD8B-4C16333EAF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1B9CB6-76AD-4A3F-BBCF-9DA23E2BAC5A}">
      <dgm:prSet phldrT="[Text]"/>
      <dgm:spPr/>
      <dgm:t>
        <a:bodyPr/>
        <a:lstStyle/>
        <a:p>
          <a:r>
            <a:rPr lang="en-GB" dirty="0"/>
            <a:t>Mandy Watson</a:t>
          </a:r>
        </a:p>
        <a:p>
          <a:r>
            <a:rPr lang="en-GB" dirty="0"/>
            <a:t>Customer Success Manager</a:t>
          </a:r>
        </a:p>
      </dgm:t>
    </dgm:pt>
    <dgm:pt modelId="{35463BE1-112E-471A-9994-BB73C8075171}" type="parTrans" cxnId="{87FBF2E0-EBBA-4D32-86F8-6284C05855E1}">
      <dgm:prSet/>
      <dgm:spPr/>
      <dgm:t>
        <a:bodyPr/>
        <a:lstStyle/>
        <a:p>
          <a:endParaRPr lang="en-GB"/>
        </a:p>
      </dgm:t>
    </dgm:pt>
    <dgm:pt modelId="{2A945745-A0AD-4FC4-B3BA-3ECD1C43503B}" type="sibTrans" cxnId="{87FBF2E0-EBBA-4D32-86F8-6284C05855E1}">
      <dgm:prSet/>
      <dgm:spPr/>
      <dgm:t>
        <a:bodyPr/>
        <a:lstStyle/>
        <a:p>
          <a:endParaRPr lang="en-GB"/>
        </a:p>
      </dgm:t>
    </dgm:pt>
    <dgm:pt modelId="{9340E2D6-2771-4B5F-846C-C8C7E456E079}">
      <dgm:prSet phldrT="[Text]"/>
      <dgm:spPr/>
      <dgm:t>
        <a:bodyPr/>
        <a:lstStyle/>
        <a:p>
          <a:r>
            <a:rPr lang="en-GB" dirty="0"/>
            <a:t>Support Desk</a:t>
          </a:r>
        </a:p>
      </dgm:t>
    </dgm:pt>
    <dgm:pt modelId="{83F6AB83-4C96-482F-BEE1-0ABFB5CCAE2B}" type="parTrans" cxnId="{C762F200-F438-4514-B13B-756BB93B65C6}">
      <dgm:prSet/>
      <dgm:spPr/>
      <dgm:t>
        <a:bodyPr/>
        <a:lstStyle/>
        <a:p>
          <a:endParaRPr lang="en-GB"/>
        </a:p>
      </dgm:t>
    </dgm:pt>
    <dgm:pt modelId="{F55E6236-19D1-4479-87CF-956FE17403DC}" type="sibTrans" cxnId="{C762F200-F438-4514-B13B-756BB93B65C6}">
      <dgm:prSet/>
      <dgm:spPr/>
      <dgm:t>
        <a:bodyPr/>
        <a:lstStyle/>
        <a:p>
          <a:endParaRPr lang="en-GB"/>
        </a:p>
      </dgm:t>
    </dgm:pt>
    <dgm:pt modelId="{09941942-B935-42EF-B02C-824BECA64ECB}">
      <dgm:prSet phldrT="[Text]"/>
      <dgm:spPr/>
      <dgm:t>
        <a:bodyPr/>
        <a:lstStyle/>
        <a:p>
          <a:r>
            <a:rPr lang="en-GB" dirty="0"/>
            <a:t>Project Delivery</a:t>
          </a:r>
        </a:p>
      </dgm:t>
    </dgm:pt>
    <dgm:pt modelId="{977CA7C6-F540-4623-A2C8-349E4CEAE2A5}" type="parTrans" cxnId="{948F0A18-1D8A-4B72-9E65-9625A699FFC9}">
      <dgm:prSet/>
      <dgm:spPr/>
      <dgm:t>
        <a:bodyPr/>
        <a:lstStyle/>
        <a:p>
          <a:endParaRPr lang="en-GB"/>
        </a:p>
      </dgm:t>
    </dgm:pt>
    <dgm:pt modelId="{FD0695C5-EBB4-4178-901D-E9B3F7357209}" type="sibTrans" cxnId="{948F0A18-1D8A-4B72-9E65-9625A699FFC9}">
      <dgm:prSet/>
      <dgm:spPr/>
      <dgm:t>
        <a:bodyPr/>
        <a:lstStyle/>
        <a:p>
          <a:endParaRPr lang="en-GB"/>
        </a:p>
      </dgm:t>
    </dgm:pt>
    <dgm:pt modelId="{E247EC50-675F-48A9-A820-827284DA3EA5}">
      <dgm:prSet phldrT="[Text]"/>
      <dgm:spPr/>
      <dgm:t>
        <a:bodyPr/>
        <a:lstStyle/>
        <a:p>
          <a:r>
            <a:rPr lang="en-GB" dirty="0"/>
            <a:t>Dave Wearmouth</a:t>
          </a:r>
        </a:p>
        <a:p>
          <a:r>
            <a:rPr lang="en-GB" dirty="0"/>
            <a:t>Commercial Manager</a:t>
          </a:r>
        </a:p>
      </dgm:t>
    </dgm:pt>
    <dgm:pt modelId="{0BB5CFAB-058F-46E9-8A56-0D6559C25781}" type="parTrans" cxnId="{1FBD2655-17DC-4847-9D59-901CD3735289}">
      <dgm:prSet/>
      <dgm:spPr/>
      <dgm:t>
        <a:bodyPr/>
        <a:lstStyle/>
        <a:p>
          <a:endParaRPr lang="en-GB"/>
        </a:p>
      </dgm:t>
    </dgm:pt>
    <dgm:pt modelId="{2A9B2692-8CDD-4A66-BBA1-EB3EBDC7A840}" type="sibTrans" cxnId="{1FBD2655-17DC-4847-9D59-901CD3735289}">
      <dgm:prSet/>
      <dgm:spPr/>
      <dgm:t>
        <a:bodyPr/>
        <a:lstStyle/>
        <a:p>
          <a:endParaRPr lang="en-GB"/>
        </a:p>
      </dgm:t>
    </dgm:pt>
    <dgm:pt modelId="{C4F770A0-B026-4882-A17C-44A881404759}">
      <dgm:prSet phldrT="[Text]" custT="1"/>
      <dgm:spPr/>
      <dgm:t>
        <a:bodyPr/>
        <a:lstStyle/>
        <a:p>
          <a:r>
            <a:rPr lang="en-GB" sz="2500" dirty="0"/>
            <a:t>Commercial Team</a:t>
          </a:r>
        </a:p>
        <a:p>
          <a:r>
            <a:rPr lang="en-GB" sz="2000" dirty="0"/>
            <a:t>BDMs</a:t>
          </a:r>
        </a:p>
        <a:p>
          <a:r>
            <a:rPr lang="en-GB" sz="2000" dirty="0"/>
            <a:t>Bid Management</a:t>
          </a:r>
        </a:p>
      </dgm:t>
    </dgm:pt>
    <dgm:pt modelId="{FA6F127B-29E2-48CC-BE6A-595E5B8B0F1F}" type="parTrans" cxnId="{5BE6A73A-69FA-4AE4-9EA3-1860401E81CC}">
      <dgm:prSet/>
      <dgm:spPr/>
      <dgm:t>
        <a:bodyPr/>
        <a:lstStyle/>
        <a:p>
          <a:endParaRPr lang="en-GB"/>
        </a:p>
      </dgm:t>
    </dgm:pt>
    <dgm:pt modelId="{94114AEB-56A6-4A0A-9B48-24F288A58F9B}" type="sibTrans" cxnId="{5BE6A73A-69FA-4AE4-9EA3-1860401E81CC}">
      <dgm:prSet/>
      <dgm:spPr/>
      <dgm:t>
        <a:bodyPr/>
        <a:lstStyle/>
        <a:p>
          <a:endParaRPr lang="en-GB"/>
        </a:p>
      </dgm:t>
    </dgm:pt>
    <dgm:pt modelId="{F2FA2579-B4DF-4B1E-AC4F-E08CCE33787F}" type="pres">
      <dgm:prSet presAssocID="{143B2274-9072-44E1-AD8B-4C16333EAF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55B46C-80EA-4FD8-AE3A-990545203EF8}" type="pres">
      <dgm:prSet presAssocID="{EC1B9CB6-76AD-4A3F-BBCF-9DA23E2BAC5A}" presName="hierRoot1" presStyleCnt="0"/>
      <dgm:spPr/>
    </dgm:pt>
    <dgm:pt modelId="{F2AE777B-51BF-4C45-8CA7-EA127E07EE14}" type="pres">
      <dgm:prSet presAssocID="{EC1B9CB6-76AD-4A3F-BBCF-9DA23E2BAC5A}" presName="composite" presStyleCnt="0"/>
      <dgm:spPr/>
    </dgm:pt>
    <dgm:pt modelId="{0D7D3C85-4988-4CB9-9708-D0FEC298D882}" type="pres">
      <dgm:prSet presAssocID="{EC1B9CB6-76AD-4A3F-BBCF-9DA23E2BAC5A}" presName="background" presStyleLbl="node0" presStyleIdx="0" presStyleCnt="2"/>
      <dgm:spPr>
        <a:xfrm>
          <a:off x="5954508" y="-215573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gm:spPr>
    </dgm:pt>
    <dgm:pt modelId="{397EDDED-BA94-499A-81DE-6281E091D284}" type="pres">
      <dgm:prSet presAssocID="{EC1B9CB6-76AD-4A3F-BBCF-9DA23E2BAC5A}" presName="text" presStyleLbl="fgAcc0" presStyleIdx="0" presStyleCnt="2" custLinFactX="43351" custLinFactNeighborX="100000" custLinFactNeighborY="-13018">
        <dgm:presLayoutVars>
          <dgm:chPref val="3"/>
        </dgm:presLayoutVars>
      </dgm:prSet>
      <dgm:spPr/>
    </dgm:pt>
    <dgm:pt modelId="{3ECDCA81-B5AD-4917-9488-0DE369018E93}" type="pres">
      <dgm:prSet presAssocID="{EC1B9CB6-76AD-4A3F-BBCF-9DA23E2BAC5A}" presName="hierChild2" presStyleCnt="0"/>
      <dgm:spPr/>
    </dgm:pt>
    <dgm:pt modelId="{BA7B426D-C747-40BC-A2B6-D0F1E47A4A60}" type="pres">
      <dgm:prSet presAssocID="{83F6AB83-4C96-482F-BEE1-0ABFB5CCAE2B}" presName="Name10" presStyleLbl="parChTrans1D2" presStyleIdx="0" presStyleCnt="3"/>
      <dgm:spPr/>
    </dgm:pt>
    <dgm:pt modelId="{8F380A8C-A31B-4C13-B4F3-EF933F8662F7}" type="pres">
      <dgm:prSet presAssocID="{9340E2D6-2771-4B5F-846C-C8C7E456E079}" presName="hierRoot2" presStyleCnt="0"/>
      <dgm:spPr/>
    </dgm:pt>
    <dgm:pt modelId="{B2DA1EBE-74AB-4711-96BC-3741CDA3A693}" type="pres">
      <dgm:prSet presAssocID="{9340E2D6-2771-4B5F-846C-C8C7E456E079}" presName="composite2" presStyleCnt="0"/>
      <dgm:spPr/>
    </dgm:pt>
    <dgm:pt modelId="{34367376-F943-40B7-9ED7-5C8292F12A36}" type="pres">
      <dgm:prSet presAssocID="{9340E2D6-2771-4B5F-846C-C8C7E456E079}" presName="background2" presStyleLbl="node2" presStyleIdx="0" presStyleCnt="3"/>
      <dgm:spPr>
        <a:xfrm>
          <a:off x="7614567" y="1855268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gm:spPr>
    </dgm:pt>
    <dgm:pt modelId="{693AED76-F6B4-404E-B3F0-C7ED853F5765}" type="pres">
      <dgm:prSet presAssocID="{9340E2D6-2771-4B5F-846C-C8C7E456E079}" presName="text2" presStyleLbl="fgAcc2" presStyleIdx="0" presStyleCnt="3" custLinFactX="100000" custLinFactNeighborX="172394" custLinFactNeighborY="-33914">
        <dgm:presLayoutVars>
          <dgm:chPref val="3"/>
        </dgm:presLayoutVars>
      </dgm:prSet>
      <dgm:spPr/>
    </dgm:pt>
    <dgm:pt modelId="{F457E0CC-EA6F-4E9B-A88B-5A65F428CF0B}" type="pres">
      <dgm:prSet presAssocID="{9340E2D6-2771-4B5F-846C-C8C7E456E079}" presName="hierChild3" presStyleCnt="0"/>
      <dgm:spPr/>
    </dgm:pt>
    <dgm:pt modelId="{4A7A8C5C-33BF-4750-9508-1ECD000BBEC2}" type="pres">
      <dgm:prSet presAssocID="{977CA7C6-F540-4623-A2C8-349E4CEAE2A5}" presName="Name10" presStyleLbl="parChTrans1D2" presStyleIdx="1" presStyleCnt="3"/>
      <dgm:spPr/>
    </dgm:pt>
    <dgm:pt modelId="{59DBFE35-2FF5-4D8E-B13F-86D31FB9B3C9}" type="pres">
      <dgm:prSet presAssocID="{09941942-B935-42EF-B02C-824BECA64ECB}" presName="hierRoot2" presStyleCnt="0"/>
      <dgm:spPr/>
    </dgm:pt>
    <dgm:pt modelId="{F0F16108-4CD2-41A7-9217-D6D854DEC3EE}" type="pres">
      <dgm:prSet presAssocID="{09941942-B935-42EF-B02C-824BECA64ECB}" presName="composite2" presStyleCnt="0"/>
      <dgm:spPr/>
    </dgm:pt>
    <dgm:pt modelId="{74F09EA9-8006-4A7C-8351-978F95513AFE}" type="pres">
      <dgm:prSet presAssocID="{09941942-B935-42EF-B02C-824BECA64ECB}" presName="background2" presStyleLbl="node2" presStyleIdx="1" presStyleCnt="3"/>
      <dgm:spPr>
        <a:xfrm>
          <a:off x="4201194" y="1860955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gm:spPr>
    </dgm:pt>
    <dgm:pt modelId="{DB0A16E6-C8D6-44D0-971C-A1FE0BE07F74}" type="pres">
      <dgm:prSet presAssocID="{09941942-B935-42EF-B02C-824BECA64ECB}" presName="text2" presStyleLbl="fgAcc2" presStyleIdx="1" presStyleCnt="3" custLinFactNeighborX="15087" custLinFactNeighborY="-33571">
        <dgm:presLayoutVars>
          <dgm:chPref val="3"/>
        </dgm:presLayoutVars>
      </dgm:prSet>
      <dgm:spPr/>
    </dgm:pt>
    <dgm:pt modelId="{A093EF03-1023-42A6-9A48-FBE40E08A60C}" type="pres">
      <dgm:prSet presAssocID="{09941942-B935-42EF-B02C-824BECA64ECB}" presName="hierChild3" presStyleCnt="0"/>
      <dgm:spPr/>
    </dgm:pt>
    <dgm:pt modelId="{4577647E-F3CF-4012-9CD5-1E7B33D82556}" type="pres">
      <dgm:prSet presAssocID="{E247EC50-675F-48A9-A820-827284DA3EA5}" presName="hierRoot1" presStyleCnt="0"/>
      <dgm:spPr/>
    </dgm:pt>
    <dgm:pt modelId="{458C5360-DD77-49CE-B629-7477272A4932}" type="pres">
      <dgm:prSet presAssocID="{E247EC50-675F-48A9-A820-827284DA3EA5}" presName="composite" presStyleCnt="0"/>
      <dgm:spPr/>
    </dgm:pt>
    <dgm:pt modelId="{ACDBB5FE-73BB-4EF6-AA64-651DCB6C18D8}" type="pres">
      <dgm:prSet presAssocID="{E247EC50-675F-48A9-A820-827284DA3EA5}" presName="background" presStyleLbl="node0" presStyleIdx="1" presStyleCnt="2"/>
      <dgm:spPr>
        <a:solidFill>
          <a:schemeClr val="accent6"/>
        </a:solidFill>
        <a:ln>
          <a:solidFill>
            <a:srgbClr val="77E654"/>
          </a:solidFill>
        </a:ln>
      </dgm:spPr>
    </dgm:pt>
    <dgm:pt modelId="{B852E5DD-26E6-4981-8323-7B4AE682D71E}" type="pres">
      <dgm:prSet presAssocID="{E247EC50-675F-48A9-A820-827284DA3EA5}" presName="text" presStyleLbl="fgAcc0" presStyleIdx="1" presStyleCnt="2" custLinFactX="-100000" custLinFactNeighborX="-150876" custLinFactNeighborY="-11648">
        <dgm:presLayoutVars>
          <dgm:chPref val="3"/>
        </dgm:presLayoutVars>
      </dgm:prSet>
      <dgm:spPr/>
    </dgm:pt>
    <dgm:pt modelId="{EF3A3C0E-F461-4519-AFDC-E2245E34C2B7}" type="pres">
      <dgm:prSet presAssocID="{E247EC50-675F-48A9-A820-827284DA3EA5}" presName="hierChild2" presStyleCnt="0"/>
      <dgm:spPr/>
    </dgm:pt>
    <dgm:pt modelId="{A93E9696-C8EB-4964-BC85-B2A0461B0C9C}" type="pres">
      <dgm:prSet presAssocID="{FA6F127B-29E2-48CC-BE6A-595E5B8B0F1F}" presName="Name10" presStyleLbl="parChTrans1D2" presStyleIdx="2" presStyleCnt="3"/>
      <dgm:spPr/>
    </dgm:pt>
    <dgm:pt modelId="{C25DAE49-686D-4D47-AD76-994D686B2AA6}" type="pres">
      <dgm:prSet presAssocID="{C4F770A0-B026-4882-A17C-44A881404759}" presName="hierRoot2" presStyleCnt="0"/>
      <dgm:spPr/>
    </dgm:pt>
    <dgm:pt modelId="{6F9F291F-EB15-4FBF-BD67-9006AEAEA730}" type="pres">
      <dgm:prSet presAssocID="{C4F770A0-B026-4882-A17C-44A881404759}" presName="composite2" presStyleCnt="0"/>
      <dgm:spPr/>
    </dgm:pt>
    <dgm:pt modelId="{8308224A-CB4F-4913-A4AC-F1A4CDD05354}" type="pres">
      <dgm:prSet presAssocID="{C4F770A0-B026-4882-A17C-44A881404759}" presName="background2" presStyleLbl="node2" presStyleIdx="2" presStyleCnt="3"/>
      <dgm:spPr>
        <a:xfrm>
          <a:off x="363030" y="2156284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gm:spPr>
    </dgm:pt>
    <dgm:pt modelId="{9B81207C-DB37-43DD-B9AD-377D1B2A0843}" type="pres">
      <dgm:prSet presAssocID="{C4F770A0-B026-4882-A17C-44A881404759}" presName="text2" presStyleLbl="fgAcc2" presStyleIdx="2" presStyleCnt="3" custLinFactX="-100000" custLinFactNeighborX="-154139" custLinFactNeighborY="-15758">
        <dgm:presLayoutVars>
          <dgm:chPref val="3"/>
        </dgm:presLayoutVars>
      </dgm:prSet>
      <dgm:spPr/>
    </dgm:pt>
    <dgm:pt modelId="{0A31E5CD-1F48-4F95-AB09-B3E3700F1830}" type="pres">
      <dgm:prSet presAssocID="{C4F770A0-B026-4882-A17C-44A881404759}" presName="hierChild3" presStyleCnt="0"/>
      <dgm:spPr/>
    </dgm:pt>
  </dgm:ptLst>
  <dgm:cxnLst>
    <dgm:cxn modelId="{C762F200-F438-4514-B13B-756BB93B65C6}" srcId="{EC1B9CB6-76AD-4A3F-BBCF-9DA23E2BAC5A}" destId="{9340E2D6-2771-4B5F-846C-C8C7E456E079}" srcOrd="0" destOrd="0" parTransId="{83F6AB83-4C96-482F-BEE1-0ABFB5CCAE2B}" sibTransId="{F55E6236-19D1-4479-87CF-956FE17403DC}"/>
    <dgm:cxn modelId="{948F0A18-1D8A-4B72-9E65-9625A699FFC9}" srcId="{EC1B9CB6-76AD-4A3F-BBCF-9DA23E2BAC5A}" destId="{09941942-B935-42EF-B02C-824BECA64ECB}" srcOrd="1" destOrd="0" parTransId="{977CA7C6-F540-4623-A2C8-349E4CEAE2A5}" sibTransId="{FD0695C5-EBB4-4178-901D-E9B3F7357209}"/>
    <dgm:cxn modelId="{61B84B18-B735-466F-8858-81F1CDC97142}" type="presOf" srcId="{83F6AB83-4C96-482F-BEE1-0ABFB5CCAE2B}" destId="{BA7B426D-C747-40BC-A2B6-D0F1E47A4A60}" srcOrd="0" destOrd="0" presId="urn:microsoft.com/office/officeart/2005/8/layout/hierarchy1"/>
    <dgm:cxn modelId="{569E4119-6221-4C11-8D32-3F0F0C744373}" type="presOf" srcId="{09941942-B935-42EF-B02C-824BECA64ECB}" destId="{DB0A16E6-C8D6-44D0-971C-A1FE0BE07F74}" srcOrd="0" destOrd="0" presId="urn:microsoft.com/office/officeart/2005/8/layout/hierarchy1"/>
    <dgm:cxn modelId="{5BE6A73A-69FA-4AE4-9EA3-1860401E81CC}" srcId="{E247EC50-675F-48A9-A820-827284DA3EA5}" destId="{C4F770A0-B026-4882-A17C-44A881404759}" srcOrd="0" destOrd="0" parTransId="{FA6F127B-29E2-48CC-BE6A-595E5B8B0F1F}" sibTransId="{94114AEB-56A6-4A0A-9B48-24F288A58F9B}"/>
    <dgm:cxn modelId="{C966B45C-42F1-43BC-8069-4F8EC44C1463}" type="presOf" srcId="{C4F770A0-B026-4882-A17C-44A881404759}" destId="{9B81207C-DB37-43DD-B9AD-377D1B2A0843}" srcOrd="0" destOrd="0" presId="urn:microsoft.com/office/officeart/2005/8/layout/hierarchy1"/>
    <dgm:cxn modelId="{83982F71-8E7A-4B5E-9D1F-79A00B249FBE}" type="presOf" srcId="{E247EC50-675F-48A9-A820-827284DA3EA5}" destId="{B852E5DD-26E6-4981-8323-7B4AE682D71E}" srcOrd="0" destOrd="0" presId="urn:microsoft.com/office/officeart/2005/8/layout/hierarchy1"/>
    <dgm:cxn modelId="{1FBD2655-17DC-4847-9D59-901CD3735289}" srcId="{143B2274-9072-44E1-AD8B-4C16333EAFDB}" destId="{E247EC50-675F-48A9-A820-827284DA3EA5}" srcOrd="1" destOrd="0" parTransId="{0BB5CFAB-058F-46E9-8A56-0D6559C25781}" sibTransId="{2A9B2692-8CDD-4A66-BBA1-EB3EBDC7A840}"/>
    <dgm:cxn modelId="{9D953B59-B3E6-43D5-BC77-B2C4DF18200D}" type="presOf" srcId="{FA6F127B-29E2-48CC-BE6A-595E5B8B0F1F}" destId="{A93E9696-C8EB-4964-BC85-B2A0461B0C9C}" srcOrd="0" destOrd="0" presId="urn:microsoft.com/office/officeart/2005/8/layout/hierarchy1"/>
    <dgm:cxn modelId="{51169EB0-BCA3-4FE6-BA26-3BCC3A19ECE2}" type="presOf" srcId="{977CA7C6-F540-4623-A2C8-349E4CEAE2A5}" destId="{4A7A8C5C-33BF-4750-9508-1ECD000BBEC2}" srcOrd="0" destOrd="0" presId="urn:microsoft.com/office/officeart/2005/8/layout/hierarchy1"/>
    <dgm:cxn modelId="{5B44CFB2-6D41-4EEE-8DDC-C5A02FAF8D10}" type="presOf" srcId="{EC1B9CB6-76AD-4A3F-BBCF-9DA23E2BAC5A}" destId="{397EDDED-BA94-499A-81DE-6281E091D284}" srcOrd="0" destOrd="0" presId="urn:microsoft.com/office/officeart/2005/8/layout/hierarchy1"/>
    <dgm:cxn modelId="{6E6B7DBA-1A5E-4CA8-A6B4-8EFF2707CA47}" type="presOf" srcId="{143B2274-9072-44E1-AD8B-4C16333EAFDB}" destId="{F2FA2579-B4DF-4B1E-AC4F-E08CCE33787F}" srcOrd="0" destOrd="0" presId="urn:microsoft.com/office/officeart/2005/8/layout/hierarchy1"/>
    <dgm:cxn modelId="{87FBF2E0-EBBA-4D32-86F8-6284C05855E1}" srcId="{143B2274-9072-44E1-AD8B-4C16333EAFDB}" destId="{EC1B9CB6-76AD-4A3F-BBCF-9DA23E2BAC5A}" srcOrd="0" destOrd="0" parTransId="{35463BE1-112E-471A-9994-BB73C8075171}" sibTransId="{2A945745-A0AD-4FC4-B3BA-3ECD1C43503B}"/>
    <dgm:cxn modelId="{A43BC3FE-0954-459A-82FF-E72D033E03EB}" type="presOf" srcId="{9340E2D6-2771-4B5F-846C-C8C7E456E079}" destId="{693AED76-F6B4-404E-B3F0-C7ED853F5765}" srcOrd="0" destOrd="0" presId="urn:microsoft.com/office/officeart/2005/8/layout/hierarchy1"/>
    <dgm:cxn modelId="{A6054632-174E-415F-95A9-E9B923F508E0}" type="presParOf" srcId="{F2FA2579-B4DF-4B1E-AC4F-E08CCE33787F}" destId="{7C55B46C-80EA-4FD8-AE3A-990545203EF8}" srcOrd="0" destOrd="0" presId="urn:microsoft.com/office/officeart/2005/8/layout/hierarchy1"/>
    <dgm:cxn modelId="{AF147A7B-8ACC-4199-B3AA-540D30057E41}" type="presParOf" srcId="{7C55B46C-80EA-4FD8-AE3A-990545203EF8}" destId="{F2AE777B-51BF-4C45-8CA7-EA127E07EE14}" srcOrd="0" destOrd="0" presId="urn:microsoft.com/office/officeart/2005/8/layout/hierarchy1"/>
    <dgm:cxn modelId="{45C6011A-3CD1-4881-AE2B-5713F9B0E56D}" type="presParOf" srcId="{F2AE777B-51BF-4C45-8CA7-EA127E07EE14}" destId="{0D7D3C85-4988-4CB9-9708-D0FEC298D882}" srcOrd="0" destOrd="0" presId="urn:microsoft.com/office/officeart/2005/8/layout/hierarchy1"/>
    <dgm:cxn modelId="{19932FE0-052D-47FA-9399-780F048CD865}" type="presParOf" srcId="{F2AE777B-51BF-4C45-8CA7-EA127E07EE14}" destId="{397EDDED-BA94-499A-81DE-6281E091D284}" srcOrd="1" destOrd="0" presId="urn:microsoft.com/office/officeart/2005/8/layout/hierarchy1"/>
    <dgm:cxn modelId="{59E5B6AA-8AD7-47E6-8B0D-F220E84C469B}" type="presParOf" srcId="{7C55B46C-80EA-4FD8-AE3A-990545203EF8}" destId="{3ECDCA81-B5AD-4917-9488-0DE369018E93}" srcOrd="1" destOrd="0" presId="urn:microsoft.com/office/officeart/2005/8/layout/hierarchy1"/>
    <dgm:cxn modelId="{C42076AD-2C07-43BB-8810-5B9400DE7AC7}" type="presParOf" srcId="{3ECDCA81-B5AD-4917-9488-0DE369018E93}" destId="{BA7B426D-C747-40BC-A2B6-D0F1E47A4A60}" srcOrd="0" destOrd="0" presId="urn:microsoft.com/office/officeart/2005/8/layout/hierarchy1"/>
    <dgm:cxn modelId="{E97EC324-4712-4B76-AF90-B29D28D15B01}" type="presParOf" srcId="{3ECDCA81-B5AD-4917-9488-0DE369018E93}" destId="{8F380A8C-A31B-4C13-B4F3-EF933F8662F7}" srcOrd="1" destOrd="0" presId="urn:microsoft.com/office/officeart/2005/8/layout/hierarchy1"/>
    <dgm:cxn modelId="{923165CD-934B-4B07-8117-EA4916763100}" type="presParOf" srcId="{8F380A8C-A31B-4C13-B4F3-EF933F8662F7}" destId="{B2DA1EBE-74AB-4711-96BC-3741CDA3A693}" srcOrd="0" destOrd="0" presId="urn:microsoft.com/office/officeart/2005/8/layout/hierarchy1"/>
    <dgm:cxn modelId="{FB73B615-C1E4-41D4-99D3-9A73E049714D}" type="presParOf" srcId="{B2DA1EBE-74AB-4711-96BC-3741CDA3A693}" destId="{34367376-F943-40B7-9ED7-5C8292F12A36}" srcOrd="0" destOrd="0" presId="urn:microsoft.com/office/officeart/2005/8/layout/hierarchy1"/>
    <dgm:cxn modelId="{998F4FAD-917B-4F82-B1AB-4A15A2ED248A}" type="presParOf" srcId="{B2DA1EBE-74AB-4711-96BC-3741CDA3A693}" destId="{693AED76-F6B4-404E-B3F0-C7ED853F5765}" srcOrd="1" destOrd="0" presId="urn:microsoft.com/office/officeart/2005/8/layout/hierarchy1"/>
    <dgm:cxn modelId="{A6B833C5-5D5E-4AEF-BCD9-0D562DC96E95}" type="presParOf" srcId="{8F380A8C-A31B-4C13-B4F3-EF933F8662F7}" destId="{F457E0CC-EA6F-4E9B-A88B-5A65F428CF0B}" srcOrd="1" destOrd="0" presId="urn:microsoft.com/office/officeart/2005/8/layout/hierarchy1"/>
    <dgm:cxn modelId="{A85BFA62-9298-4029-A2A3-20508BAC28C3}" type="presParOf" srcId="{3ECDCA81-B5AD-4917-9488-0DE369018E93}" destId="{4A7A8C5C-33BF-4750-9508-1ECD000BBEC2}" srcOrd="2" destOrd="0" presId="urn:microsoft.com/office/officeart/2005/8/layout/hierarchy1"/>
    <dgm:cxn modelId="{26C1BF03-C6FB-4CB2-ACC4-92D32F7CC04B}" type="presParOf" srcId="{3ECDCA81-B5AD-4917-9488-0DE369018E93}" destId="{59DBFE35-2FF5-4D8E-B13F-86D31FB9B3C9}" srcOrd="3" destOrd="0" presId="urn:microsoft.com/office/officeart/2005/8/layout/hierarchy1"/>
    <dgm:cxn modelId="{62455993-0834-41ED-BCE3-F108D0415BD9}" type="presParOf" srcId="{59DBFE35-2FF5-4D8E-B13F-86D31FB9B3C9}" destId="{F0F16108-4CD2-41A7-9217-D6D854DEC3EE}" srcOrd="0" destOrd="0" presId="urn:microsoft.com/office/officeart/2005/8/layout/hierarchy1"/>
    <dgm:cxn modelId="{6566A9FF-8B7E-4CA3-981D-DA4C987AF214}" type="presParOf" srcId="{F0F16108-4CD2-41A7-9217-D6D854DEC3EE}" destId="{74F09EA9-8006-4A7C-8351-978F95513AFE}" srcOrd="0" destOrd="0" presId="urn:microsoft.com/office/officeart/2005/8/layout/hierarchy1"/>
    <dgm:cxn modelId="{3AEBEA4A-17B0-40FB-BC4B-450191C28175}" type="presParOf" srcId="{F0F16108-4CD2-41A7-9217-D6D854DEC3EE}" destId="{DB0A16E6-C8D6-44D0-971C-A1FE0BE07F74}" srcOrd="1" destOrd="0" presId="urn:microsoft.com/office/officeart/2005/8/layout/hierarchy1"/>
    <dgm:cxn modelId="{458916C7-3B38-4040-97F6-AF2A76F01A7C}" type="presParOf" srcId="{59DBFE35-2FF5-4D8E-B13F-86D31FB9B3C9}" destId="{A093EF03-1023-42A6-9A48-FBE40E08A60C}" srcOrd="1" destOrd="0" presId="urn:microsoft.com/office/officeart/2005/8/layout/hierarchy1"/>
    <dgm:cxn modelId="{A7E40EF8-996A-4969-A18F-FAC5C4566E2B}" type="presParOf" srcId="{F2FA2579-B4DF-4B1E-AC4F-E08CCE33787F}" destId="{4577647E-F3CF-4012-9CD5-1E7B33D82556}" srcOrd="1" destOrd="0" presId="urn:microsoft.com/office/officeart/2005/8/layout/hierarchy1"/>
    <dgm:cxn modelId="{E332C066-1D5B-443D-BCAF-A31E339DD403}" type="presParOf" srcId="{4577647E-F3CF-4012-9CD5-1E7B33D82556}" destId="{458C5360-DD77-49CE-B629-7477272A4932}" srcOrd="0" destOrd="0" presId="urn:microsoft.com/office/officeart/2005/8/layout/hierarchy1"/>
    <dgm:cxn modelId="{07AB7183-3EB8-4EAC-845E-F26624CEE096}" type="presParOf" srcId="{458C5360-DD77-49CE-B629-7477272A4932}" destId="{ACDBB5FE-73BB-4EF6-AA64-651DCB6C18D8}" srcOrd="0" destOrd="0" presId="urn:microsoft.com/office/officeart/2005/8/layout/hierarchy1"/>
    <dgm:cxn modelId="{AB353E6A-7E5A-47F0-BEBB-C84C8CDBDA5E}" type="presParOf" srcId="{458C5360-DD77-49CE-B629-7477272A4932}" destId="{B852E5DD-26E6-4981-8323-7B4AE682D71E}" srcOrd="1" destOrd="0" presId="urn:microsoft.com/office/officeart/2005/8/layout/hierarchy1"/>
    <dgm:cxn modelId="{56349C3D-6EDF-47E7-90CF-A0FD6DAB271F}" type="presParOf" srcId="{4577647E-F3CF-4012-9CD5-1E7B33D82556}" destId="{EF3A3C0E-F461-4519-AFDC-E2245E34C2B7}" srcOrd="1" destOrd="0" presId="urn:microsoft.com/office/officeart/2005/8/layout/hierarchy1"/>
    <dgm:cxn modelId="{36567329-BFCB-4E2B-B7BA-4200902F6B48}" type="presParOf" srcId="{EF3A3C0E-F461-4519-AFDC-E2245E34C2B7}" destId="{A93E9696-C8EB-4964-BC85-B2A0461B0C9C}" srcOrd="0" destOrd="0" presId="urn:microsoft.com/office/officeart/2005/8/layout/hierarchy1"/>
    <dgm:cxn modelId="{36718997-7D53-44A9-BDDD-A3401A005F4E}" type="presParOf" srcId="{EF3A3C0E-F461-4519-AFDC-E2245E34C2B7}" destId="{C25DAE49-686D-4D47-AD76-994D686B2AA6}" srcOrd="1" destOrd="0" presId="urn:microsoft.com/office/officeart/2005/8/layout/hierarchy1"/>
    <dgm:cxn modelId="{EED858BE-1E18-4DC0-A14E-61E813354116}" type="presParOf" srcId="{C25DAE49-686D-4D47-AD76-994D686B2AA6}" destId="{6F9F291F-EB15-4FBF-BD67-9006AEAEA730}" srcOrd="0" destOrd="0" presId="urn:microsoft.com/office/officeart/2005/8/layout/hierarchy1"/>
    <dgm:cxn modelId="{82ADB056-8685-4D80-A2A0-207FD7E8590E}" type="presParOf" srcId="{6F9F291F-EB15-4FBF-BD67-9006AEAEA730}" destId="{8308224A-CB4F-4913-A4AC-F1A4CDD05354}" srcOrd="0" destOrd="0" presId="urn:microsoft.com/office/officeart/2005/8/layout/hierarchy1"/>
    <dgm:cxn modelId="{9CB14F28-764B-49E2-8420-F7801BAB0FA3}" type="presParOf" srcId="{6F9F291F-EB15-4FBF-BD67-9006AEAEA730}" destId="{9B81207C-DB37-43DD-B9AD-377D1B2A0843}" srcOrd="1" destOrd="0" presId="urn:microsoft.com/office/officeart/2005/8/layout/hierarchy1"/>
    <dgm:cxn modelId="{ABBB0A51-F697-4783-A64B-CF278F60BEB1}" type="presParOf" srcId="{C25DAE49-686D-4D47-AD76-994D686B2AA6}" destId="{0A31E5CD-1F48-4F95-AB09-B3E3700F18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E9696-C8EB-4964-BC85-B2A0461B0C9C}">
      <dsp:nvSpPr>
        <dsp:cNvPr id="0" name=""/>
        <dsp:cNvSpPr/>
      </dsp:nvSpPr>
      <dsp:spPr>
        <a:xfrm>
          <a:off x="1622774" y="1465080"/>
          <a:ext cx="91440" cy="691203"/>
        </a:xfrm>
        <a:custGeom>
          <a:avLst/>
          <a:gdLst/>
          <a:ahLst/>
          <a:cxnLst/>
          <a:rect l="0" t="0" r="0" b="0"/>
          <a:pathLst>
            <a:path>
              <a:moveTo>
                <a:pt x="130914" y="0"/>
              </a:moveTo>
              <a:lnTo>
                <a:pt x="130914" y="449330"/>
              </a:lnTo>
              <a:lnTo>
                <a:pt x="45720" y="449330"/>
              </a:lnTo>
              <a:lnTo>
                <a:pt x="45720" y="6912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A8C5C-33BF-4750-9508-1ECD000BBEC2}">
      <dsp:nvSpPr>
        <dsp:cNvPr id="0" name=""/>
        <dsp:cNvSpPr/>
      </dsp:nvSpPr>
      <dsp:spPr>
        <a:xfrm>
          <a:off x="5506659" y="1442366"/>
          <a:ext cx="1753314" cy="418588"/>
        </a:xfrm>
        <a:custGeom>
          <a:avLst/>
          <a:gdLst/>
          <a:ahLst/>
          <a:cxnLst/>
          <a:rect l="0" t="0" r="0" b="0"/>
          <a:pathLst>
            <a:path>
              <a:moveTo>
                <a:pt x="1753314" y="0"/>
              </a:moveTo>
              <a:lnTo>
                <a:pt x="1753314" y="176715"/>
              </a:lnTo>
              <a:lnTo>
                <a:pt x="0" y="176715"/>
              </a:lnTo>
              <a:lnTo>
                <a:pt x="0" y="4185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B426D-C747-40BC-A2B6-D0F1E47A4A60}">
      <dsp:nvSpPr>
        <dsp:cNvPr id="0" name=""/>
        <dsp:cNvSpPr/>
      </dsp:nvSpPr>
      <dsp:spPr>
        <a:xfrm>
          <a:off x="7259973" y="1442366"/>
          <a:ext cx="1660058" cy="412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028"/>
              </a:lnTo>
              <a:lnTo>
                <a:pt x="1660058" y="171028"/>
              </a:lnTo>
              <a:lnTo>
                <a:pt x="1660058" y="4129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D3C85-4988-4CB9-9708-D0FEC298D882}">
      <dsp:nvSpPr>
        <dsp:cNvPr id="0" name=""/>
        <dsp:cNvSpPr/>
      </dsp:nvSpPr>
      <dsp:spPr>
        <a:xfrm>
          <a:off x="5954508" y="-215573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EDDED-BA94-499A-81DE-6281E091D284}">
      <dsp:nvSpPr>
        <dsp:cNvPr id="0" name=""/>
        <dsp:cNvSpPr/>
      </dsp:nvSpPr>
      <dsp:spPr>
        <a:xfrm>
          <a:off x="6244612" y="60024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Mandy Watson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Customer Success Manager</a:t>
          </a:r>
        </a:p>
      </dsp:txBody>
      <dsp:txXfrm>
        <a:off x="6293171" y="108583"/>
        <a:ext cx="2513811" cy="1560821"/>
      </dsp:txXfrm>
    </dsp:sp>
    <dsp:sp modelId="{34367376-F943-40B7-9ED7-5C8292F12A36}">
      <dsp:nvSpPr>
        <dsp:cNvPr id="0" name=""/>
        <dsp:cNvSpPr/>
      </dsp:nvSpPr>
      <dsp:spPr>
        <a:xfrm>
          <a:off x="7614567" y="1855268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AED76-F6B4-404E-B3F0-C7ED853F5765}">
      <dsp:nvSpPr>
        <dsp:cNvPr id="0" name=""/>
        <dsp:cNvSpPr/>
      </dsp:nvSpPr>
      <dsp:spPr>
        <a:xfrm>
          <a:off x="7904670" y="2130866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Support Desk</a:t>
          </a:r>
        </a:p>
      </dsp:txBody>
      <dsp:txXfrm>
        <a:off x="7953229" y="2179425"/>
        <a:ext cx="2513811" cy="1560821"/>
      </dsp:txXfrm>
    </dsp:sp>
    <dsp:sp modelId="{74F09EA9-8006-4A7C-8351-978F95513AFE}">
      <dsp:nvSpPr>
        <dsp:cNvPr id="0" name=""/>
        <dsp:cNvSpPr/>
      </dsp:nvSpPr>
      <dsp:spPr>
        <a:xfrm>
          <a:off x="4201194" y="1860955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A16E6-C8D6-44D0-971C-A1FE0BE07F74}">
      <dsp:nvSpPr>
        <dsp:cNvPr id="0" name=""/>
        <dsp:cNvSpPr/>
      </dsp:nvSpPr>
      <dsp:spPr>
        <a:xfrm>
          <a:off x="4491297" y="2136553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Project Delivery</a:t>
          </a:r>
        </a:p>
      </dsp:txBody>
      <dsp:txXfrm>
        <a:off x="4539856" y="2185112"/>
        <a:ext cx="2513811" cy="1560821"/>
      </dsp:txXfrm>
    </dsp:sp>
    <dsp:sp modelId="{ACDBB5FE-73BB-4EF6-AA64-651DCB6C18D8}">
      <dsp:nvSpPr>
        <dsp:cNvPr id="0" name=""/>
        <dsp:cNvSpPr/>
      </dsp:nvSpPr>
      <dsp:spPr>
        <a:xfrm>
          <a:off x="448225" y="-192859"/>
          <a:ext cx="2610929" cy="165793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2E5DD-26E6-4981-8323-7B4AE682D71E}">
      <dsp:nvSpPr>
        <dsp:cNvPr id="0" name=""/>
        <dsp:cNvSpPr/>
      </dsp:nvSpPr>
      <dsp:spPr>
        <a:xfrm>
          <a:off x="738328" y="82738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Dave Wearmouth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Commercial Manager</a:t>
          </a:r>
        </a:p>
      </dsp:txBody>
      <dsp:txXfrm>
        <a:off x="786887" y="131297"/>
        <a:ext cx="2513811" cy="1560821"/>
      </dsp:txXfrm>
    </dsp:sp>
    <dsp:sp modelId="{8308224A-CB4F-4913-A4AC-F1A4CDD05354}">
      <dsp:nvSpPr>
        <dsp:cNvPr id="0" name=""/>
        <dsp:cNvSpPr/>
      </dsp:nvSpPr>
      <dsp:spPr>
        <a:xfrm>
          <a:off x="363030" y="2156284"/>
          <a:ext cx="2610929" cy="1657939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rgbClr val="77E65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1207C-DB37-43DD-B9AD-377D1B2A0843}">
      <dsp:nvSpPr>
        <dsp:cNvPr id="0" name=""/>
        <dsp:cNvSpPr/>
      </dsp:nvSpPr>
      <dsp:spPr>
        <a:xfrm>
          <a:off x="653133" y="2431882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Commercial Team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BDMs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Bid Management</a:t>
          </a:r>
        </a:p>
      </dsp:txBody>
      <dsp:txXfrm>
        <a:off x="701692" y="2480441"/>
        <a:ext cx="2513811" cy="1560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EDD9C-9D12-408A-A65C-9B5A95CCA6E6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599DF-C97C-4071-8117-FE0558A8B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1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0070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19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990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386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138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PermitSmarti App - </a:t>
            </a:r>
            <a:r>
              <a:rPr lang="en-US" b="0" dirty="0"/>
              <a:t>Expansion where applicable on the points above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227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ECCD-EF27-49A5-A2AC-83E0E734C6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3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6649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6297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45427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440662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3647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19547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942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278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12/10/2022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100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34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6783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9320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7605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4253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78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06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8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36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154" y="6036954"/>
            <a:ext cx="2133321" cy="684521"/>
          </a:xfrm>
          <a:prstGeom prst="rect">
            <a:avLst/>
          </a:prstGeom>
        </p:spPr>
      </p:pic>
      <p:pic>
        <p:nvPicPr>
          <p:cNvPr id="13" name="Picture 12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1B37018B-0EE1-4975-A08B-3DDC0B612E6E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406" y="6158494"/>
            <a:ext cx="1475440" cy="39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7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12/10/2022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61" y="5804028"/>
            <a:ext cx="2133321" cy="6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86115"/>
            <a:ext cx="12192000" cy="31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3850" y="5187949"/>
            <a:ext cx="9366250" cy="1522413"/>
          </a:xfrm>
        </p:spPr>
        <p:txBody>
          <a:bodyPr>
            <a:normAutofit/>
          </a:bodyPr>
          <a:lstStyle/>
          <a:p>
            <a:br>
              <a:rPr lang="en-GB" dirty="0"/>
            </a:br>
            <a:endParaRPr lang="en-GB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9335325" y="5678120"/>
            <a:ext cx="2513678" cy="1010255"/>
            <a:chOff x="9335325" y="5678120"/>
            <a:chExt cx="2513678" cy="1010255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5325" y="5678120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31723" y="5678120"/>
              <a:ext cx="456754" cy="45740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D8AE6A8-FD21-4E90-ABA2-443896E143EC}"/>
              </a:ext>
            </a:extLst>
          </p:cNvPr>
          <p:cNvSpPr txBox="1"/>
          <p:nvPr/>
        </p:nvSpPr>
        <p:spPr>
          <a:xfrm>
            <a:off x="3163513" y="3989969"/>
            <a:ext cx="5864973" cy="1106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GB" sz="4400" b="1" dirty="0">
                <a:solidFill>
                  <a:srgbClr val="57575B"/>
                </a:solidFill>
                <a:latin typeface="Futura" pitchFamily="50" charset="0"/>
              </a:rPr>
              <a:t>Imperial User Group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GB" sz="2000">
                <a:solidFill>
                  <a:srgbClr val="57575B"/>
                </a:solidFill>
                <a:latin typeface="Futura" pitchFamily="50" charset="0"/>
              </a:rPr>
              <a:t>13</a:t>
            </a:r>
            <a:r>
              <a:rPr lang="en-GB" sz="2000" baseline="30000">
                <a:solidFill>
                  <a:srgbClr val="57575B"/>
                </a:solidFill>
                <a:latin typeface="Futura" pitchFamily="50" charset="0"/>
              </a:rPr>
              <a:t>th</a:t>
            </a:r>
            <a:r>
              <a:rPr lang="en-GB" sz="2000">
                <a:solidFill>
                  <a:srgbClr val="57575B"/>
                </a:solidFill>
                <a:latin typeface="Futura" pitchFamily="50" charset="0"/>
              </a:rPr>
              <a:t> October </a:t>
            </a:r>
            <a:r>
              <a:rPr lang="en-GB" sz="2000" dirty="0">
                <a:solidFill>
                  <a:srgbClr val="57575B"/>
                </a:solidFill>
                <a:latin typeface="Futura" pitchFamily="50" charset="0"/>
              </a:rPr>
              <a:t>2022</a:t>
            </a:r>
          </a:p>
        </p:txBody>
      </p:sp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801416F-6C2B-4F97-AD47-C91D2B7C3D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306" y="6307938"/>
            <a:ext cx="1147418" cy="3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/>
              <a:t>Customer Contacts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AC137B8-4033-BE1F-7E7A-A6BAD8A94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3400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197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86115"/>
            <a:ext cx="12192000" cy="31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875" y="5314595"/>
            <a:ext cx="9366250" cy="60679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3100" dirty="0"/>
              <a:t>Mandy Watson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335325" y="5678120"/>
            <a:ext cx="2513678" cy="1010255"/>
            <a:chOff x="9335325" y="5678120"/>
            <a:chExt cx="2513678" cy="1010255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5325" y="5678120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31723" y="5678120"/>
              <a:ext cx="456754" cy="45740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D8AE6A8-FD21-4E90-ABA2-443896E143EC}"/>
              </a:ext>
            </a:extLst>
          </p:cNvPr>
          <p:cNvSpPr txBox="1"/>
          <p:nvPr/>
        </p:nvSpPr>
        <p:spPr>
          <a:xfrm>
            <a:off x="3344488" y="4058488"/>
            <a:ext cx="586497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57575B"/>
                </a:solidFill>
                <a:latin typeface="Futura" pitchFamily="50" charset="0"/>
              </a:rPr>
              <a:t>Software Update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 pitchFamily="50" charset="0"/>
                <a:ea typeface="+mn-ea"/>
                <a:cs typeface="+mn-cs"/>
              </a:rPr>
              <a:t>3sixty product Suite</a:t>
            </a:r>
          </a:p>
        </p:txBody>
      </p:sp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801416F-6C2B-4F97-AD47-C91D2B7C3D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306" y="6307938"/>
            <a:ext cx="1147418" cy="3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7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3sixty Web</a:t>
            </a:r>
            <a:endParaRPr lang="en-GB" sz="4400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923607" y="1453953"/>
            <a:ext cx="8344786" cy="3923429"/>
          </a:xfrm>
        </p:spPr>
        <p:txBody>
          <a:bodyPr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3200" dirty="0">
                <a:latin typeface="DINRoundOT" panose="020B0504020101020102" pitchFamily="34" charset="0"/>
                <a:ea typeface="Calibri" panose="020F0502020204030204" pitchFamily="34" charset="0"/>
              </a:rPr>
              <a:t>Key development since last User Group:</a:t>
            </a:r>
          </a:p>
          <a:p>
            <a:pPr marL="800100" lvl="1" indent="-342900" algn="l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V2.8</a:t>
            </a:r>
          </a:p>
          <a:p>
            <a:pPr marL="1257300"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To enforce moving traffic contraventions in line with TMA 2004 Pt 6 Regulations 2022</a:t>
            </a:r>
          </a:p>
          <a:p>
            <a:pPr marL="1257300"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 Case packs for London Tribunals Phase 1</a:t>
            </a:r>
          </a:p>
          <a:p>
            <a:pPr marL="800100" marR="0" lvl="1" indent="-34290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en-GB" sz="29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V2.9</a:t>
            </a:r>
          </a:p>
          <a:p>
            <a:pPr marL="1257300" marR="0" lvl="2" indent="-34290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Review rejected case – to review any cases rejected, correct them or reject.</a:t>
            </a:r>
          </a:p>
          <a:p>
            <a:pPr marL="1257300" marR="0" lvl="2" indent="-34290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 Replaced Citrix browser</a:t>
            </a:r>
          </a:p>
          <a:p>
            <a:pPr marL="800100" lvl="1" indent="-342900" algn="l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Calibri" panose="020F0502020204030204" pitchFamily="34" charset="0"/>
              <a:cs typeface="+mn-cs"/>
            </a:endParaRPr>
          </a:p>
          <a:p>
            <a:pPr marL="457200" lvl="1" indent="0" algn="l">
              <a:lnSpc>
                <a:spcPct val="115000"/>
              </a:lnSpc>
              <a:spcBef>
                <a:spcPts val="1000"/>
              </a:spcBef>
              <a:buNone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Calibri" panose="020F0502020204030204" pitchFamily="34" charset="0"/>
              <a:cs typeface="+mn-cs"/>
            </a:endParaRPr>
          </a:p>
          <a:p>
            <a:pPr marL="800100" lvl="1" indent="-342900" algn="l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endParaRPr lang="en-GB" sz="2800" dirty="0">
              <a:latin typeface="DINRoundOT" panose="020B0504020101020102" pitchFamily="34" charset="0"/>
              <a:ea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endParaRPr lang="en-GB" sz="3200" dirty="0">
              <a:latin typeface="DINRoundOT" panose="020B0504020101020102" pitchFamily="34" charset="0"/>
              <a:ea typeface="Calibri" panose="020F0502020204030204" pitchFamily="34" charset="0"/>
            </a:endParaRPr>
          </a:p>
          <a:p>
            <a:pPr marL="457200" indent="-457200" algn="l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DINRoundOT" panose="020B0504020101020102" pitchFamily="34" charset="0"/>
              <a:ea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Calibri" panose="020F0502020204030204" pitchFamily="34" charset="0"/>
              <a:cs typeface="+mn-cs"/>
            </a:endParaRPr>
          </a:p>
          <a:p>
            <a:pPr algn="l">
              <a:spcAft>
                <a:spcPts val="0"/>
              </a:spcAft>
            </a:pPr>
            <a:endParaRPr lang="en-GB" sz="3200" dirty="0">
              <a:latin typeface="DINRoundOT" panose="020B0504020101020102" pitchFamily="34" charset="0"/>
              <a:ea typeface="Calibri" panose="020F0502020204030204" pitchFamily="34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20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86115"/>
            <a:ext cx="12192000" cy="31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3C019B-7651-49E2-A264-C397A3C6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875" y="5314595"/>
            <a:ext cx="9366250" cy="60679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endParaRPr lang="en-GB" sz="3100" dirty="0"/>
          </a:p>
        </p:txBody>
      </p:sp>
      <p:grpSp>
        <p:nvGrpSpPr>
          <p:cNvPr id="7" name="Group 6"/>
          <p:cNvGrpSpPr/>
          <p:nvPr/>
        </p:nvGrpSpPr>
        <p:grpSpPr>
          <a:xfrm>
            <a:off x="9335325" y="5678120"/>
            <a:ext cx="2513678" cy="1010255"/>
            <a:chOff x="9335325" y="5678120"/>
            <a:chExt cx="2513678" cy="1010255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5325" y="5678120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31723" y="5678120"/>
              <a:ext cx="456754" cy="45740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D8AE6A8-FD21-4E90-ABA2-443896E143EC}"/>
              </a:ext>
            </a:extLst>
          </p:cNvPr>
          <p:cNvSpPr txBox="1"/>
          <p:nvPr/>
        </p:nvSpPr>
        <p:spPr>
          <a:xfrm>
            <a:off x="3344488" y="4058488"/>
            <a:ext cx="586497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 pitchFamily="50" charset="0"/>
                <a:ea typeface="+mn-ea"/>
                <a:cs typeface="+mn-cs"/>
              </a:rPr>
              <a:t>Software Update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dirty="0">
                <a:solidFill>
                  <a:srgbClr val="57575B"/>
                </a:solidFill>
                <a:latin typeface="Futura" pitchFamily="50" charset="0"/>
              </a:rPr>
              <a:t>PermitSmarti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Futura" pitchFamily="50" charset="0"/>
              <a:ea typeface="+mn-ea"/>
              <a:cs typeface="+mn-cs"/>
            </a:endParaRPr>
          </a:p>
        </p:txBody>
      </p:sp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801416F-6C2B-4F97-AD47-C91D2B7C3D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306" y="6307938"/>
            <a:ext cx="1147418" cy="3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52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AF6FEA7-4D98-4100-85C1-7993B2029AD3}"/>
              </a:ext>
            </a:extLst>
          </p:cNvPr>
          <p:cNvSpPr txBox="1">
            <a:spLocks/>
          </p:cNvSpPr>
          <p:nvPr/>
        </p:nvSpPr>
        <p:spPr>
          <a:xfrm>
            <a:off x="1847651" y="1582562"/>
            <a:ext cx="8016849" cy="44623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57575B"/>
                </a:solidFill>
                <a:latin typeface="DINRoundOT" panose="020B050402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2700" dirty="0"/>
              <a:t>Key developments since last User Group:</a:t>
            </a:r>
          </a:p>
          <a:p>
            <a:pPr marL="800100" marR="0" lvl="1" indent="-34290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V3.9 May 22</a:t>
            </a:r>
          </a:p>
          <a:p>
            <a:pPr marL="1257300"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lang="en-GB" dirty="0">
                <a:ea typeface="Calibri" panose="020F0502020204030204" pitchFamily="34" charset="0"/>
              </a:rPr>
              <a:t>Improved reporting</a:t>
            </a:r>
          </a:p>
          <a:p>
            <a:pPr marL="1257300"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Bespoke help text </a:t>
            </a:r>
            <a:endParaRPr lang="en-GB" dirty="0"/>
          </a:p>
          <a:p>
            <a:pPr marR="0" lvl="1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en-GB" sz="2000" b="1" dirty="0">
                <a:latin typeface="DINRoundOT" panose="020B0504020101020102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000" dirty="0">
                <a:ea typeface="Verdana" panose="020B0604030504040204" pitchFamily="34" charset="0"/>
              </a:rPr>
              <a:t>V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DINRoundOT" panose="020B0504020101020102" pitchFamily="34" charset="0"/>
                <a:ea typeface="Calibri" panose="020F0502020204030204" pitchFamily="34" charset="0"/>
                <a:cs typeface="+mn-cs"/>
              </a:rPr>
              <a:t>3.10 June 22</a:t>
            </a:r>
            <a:endParaRPr lang="en-GB" sz="2000" dirty="0"/>
          </a:p>
          <a:p>
            <a:pPr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lang="en-GB" dirty="0"/>
              <a:t>Changes to Continuous Payments</a:t>
            </a:r>
          </a:p>
          <a:p>
            <a:pPr marR="0" lvl="1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en-GB" sz="2000" dirty="0"/>
              <a:t>V3.11 July 22</a:t>
            </a:r>
          </a:p>
          <a:p>
            <a:pPr lvl="2" indent="-342900">
              <a:lnSpc>
                <a:spcPct val="115000"/>
              </a:lnSpc>
              <a:spcBef>
                <a:spcPts val="1000"/>
              </a:spcBef>
              <a:buBlip>
                <a:blip r:embed="rId3"/>
              </a:buBlip>
              <a:defRPr/>
            </a:pPr>
            <a:r>
              <a:rPr lang="en-GB" dirty="0"/>
              <a:t>Improvements to changing registered email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7575B"/>
              </a:solidFill>
              <a:effectLst/>
              <a:uLnTx/>
              <a:uFillTx/>
              <a:latin typeface="DINRoundOT" panose="020B0504020101020102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22F60C-1B6A-4C0E-9736-F4272F2A5631}"/>
              </a:ext>
            </a:extLst>
          </p:cNvPr>
          <p:cNvSpPr/>
          <p:nvPr/>
        </p:nvSpPr>
        <p:spPr>
          <a:xfrm>
            <a:off x="2137190" y="813121"/>
            <a:ext cx="72481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57575B"/>
                </a:solidFill>
                <a:latin typeface="Futura" pitchFamily="50" charset="0"/>
              </a:rPr>
              <a:t>PermitSmarti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RoundOT" panose="020B050402010102010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49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neky\Desktop\Freelance Documents\FREELANCE WORK\Imperial\Slides\cityscape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86115"/>
            <a:ext cx="12192000" cy="3122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9335325" y="5678120"/>
            <a:ext cx="2513678" cy="1010255"/>
            <a:chOff x="9335325" y="5678120"/>
            <a:chExt cx="2513678" cy="1010255"/>
          </a:xfrm>
        </p:grpSpPr>
        <p:pic>
          <p:nvPicPr>
            <p:cNvPr id="8" name="Picture 7" descr="ISO9001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5325" y="5678120"/>
              <a:ext cx="995846" cy="456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9950" y="6321109"/>
              <a:ext cx="819053" cy="367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3248" y="6314047"/>
              <a:ext cx="1063468" cy="35318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31723" y="5678120"/>
              <a:ext cx="456754" cy="45740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D8AE6A8-FD21-4E90-ABA2-443896E143EC}"/>
              </a:ext>
            </a:extLst>
          </p:cNvPr>
          <p:cNvSpPr txBox="1"/>
          <p:nvPr/>
        </p:nvSpPr>
        <p:spPr>
          <a:xfrm>
            <a:off x="3344488" y="4058488"/>
            <a:ext cx="5864973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57575B"/>
                </a:solidFill>
                <a:effectLst/>
                <a:uLnTx/>
                <a:uFillTx/>
                <a:latin typeface="Futura" pitchFamily="50" charset="0"/>
                <a:ea typeface="+mn-ea"/>
                <a:cs typeface="+mn-cs"/>
              </a:rPr>
              <a:t>Thank you</a:t>
            </a:r>
          </a:p>
        </p:txBody>
      </p:sp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8801416F-6C2B-4F97-AD47-C91D2B7C3D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306" y="6307938"/>
            <a:ext cx="1147418" cy="3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44867"/>
      </p:ext>
    </p:extLst>
  </p:cSld>
  <p:clrMapOvr>
    <a:masterClrMapping/>
  </p:clrMapOvr>
</p:sld>
</file>

<file path=ppt/theme/theme1.xml><?xml version="1.0" encoding="utf-8"?>
<a:theme xmlns:a="http://schemas.openxmlformats.org/drawingml/2006/main" name="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perial GDPR - are we ready presentation" id="{57FAF7D6-AB5E-4ACF-B88D-F980F615457A}" vid="{D84684BC-A227-4494-95BC-7A24A2FA681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143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DINRoundOT</vt:lpstr>
      <vt:lpstr>Futura</vt:lpstr>
      <vt:lpstr>Verdana</vt:lpstr>
      <vt:lpstr>Imperial main logo powerpoint template</vt:lpstr>
      <vt:lpstr>1_Imperial main logo powerpoint template</vt:lpstr>
      <vt:lpstr> </vt:lpstr>
      <vt:lpstr>Customer Contacts</vt:lpstr>
      <vt:lpstr> Mandy Watson</vt:lpstr>
      <vt:lpstr>3sixty Web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Parking &amp; Civil Enforcement Information Management System</dc:title>
  <dc:creator>Douglas Woodhouse</dc:creator>
  <cp:lastModifiedBy>Mandy Watson</cp:lastModifiedBy>
  <cp:revision>66</cp:revision>
  <dcterms:created xsi:type="dcterms:W3CDTF">2019-01-17T08:28:33Z</dcterms:created>
  <dcterms:modified xsi:type="dcterms:W3CDTF">2022-10-12T16:11:31Z</dcterms:modified>
</cp:coreProperties>
</file>