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59" r:id="rId5"/>
    <p:sldId id="262" r:id="rId6"/>
    <p:sldId id="260" r:id="rId7"/>
    <p:sldId id="264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864E-D72E-4757-AC4B-DE185C7F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D4739-9442-4507-90C7-E60885895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EFC1-66D0-4708-A99B-80F322E2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3B0C-9D9F-44BE-B178-1E7579B9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08AD2-6934-4DFC-93B8-1BD8D2AF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4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CA12-6772-491E-BCD4-676A0885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77234-C287-4675-89F6-D171191B8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08629-1A3C-4433-930C-2EC6E6F4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05DFB-0CED-4BDE-A515-B94E45B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045A2-8D08-4077-AC08-BD004885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5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3C879-6A25-42C5-9BC1-EA03FD93A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379A1-CCD7-435D-8999-B3EB5DDFE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FA197-A14C-45AB-A6DC-FA440DAE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DC51-8E1D-4830-8F32-244BB0E5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59F3-8BAB-4FAC-92A1-A0A9A81F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1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5B81-5B55-4D34-84EC-64B6C0B9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11A3-6ABA-4A4E-9D9F-9E8A9148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1D4B-04EA-44B7-96DE-ABFA11C3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C7C92-7665-4237-9A44-06BA0BE9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D3DC6-7C43-4A32-8CE4-5400C595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9563-CEA4-495C-BD29-426548B1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3C8F0-8EEC-4BB8-B455-A2A67E1C5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41034-A42B-497C-8F48-E1AA06CF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03B5-E638-4A08-973A-DDAB34D5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B1920-86A0-4E7F-B12A-A8C7378B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7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ABBB-A8CE-47DD-A9D1-5925E5B0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61FF-5DAC-457D-A1BC-E9CA1C882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70B53-726C-452B-99BA-8E064C89B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042BA-44CC-43CE-9F2A-2BEACB23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C858F-551C-4812-A765-22C9BA94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CA939-0770-4BF3-A76B-87EE538B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4C0-094B-48BF-A230-7B39F0EC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232A8-B541-4623-9D4D-9A916C485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1561E-7D67-4B4B-8881-41368B144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ABF5E-DD5D-4412-BC0B-FE1508F2B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686A9-8050-4843-8511-256A76040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147AD-3C32-4A56-8F20-D8821FEF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C2F6B-A43B-4DBE-B9F2-1C2374D6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DE78D-EFEF-4B77-A29F-F66DD2AB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6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9A27-A939-4430-A197-58819B07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7525B-98E3-428D-B1B6-7D82A6C0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649AF-5D69-461E-8BBA-5AFD05CF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CE497-DD23-4EB6-A6B3-C07A1C34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6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93D7E-4485-4B48-80A4-73A146D3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E5631-40E2-4975-85EF-8F24823D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EFAAD-E353-4069-A976-FA38B7B4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7CB7-729A-4548-8871-D0CB5D8E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122A-B2B8-45F7-9C6D-F7A76D6D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0FCD9-ED3E-405A-BA07-C8EAFC9F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17690-4F8C-4A16-BE5C-31E2238B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1D1BE-367E-41BB-BCED-75E63328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22310-CF37-43ED-8883-C7920CB9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4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DAED-F7F5-4D97-AD50-5535E0B7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2DBA8-318B-48BA-87A6-E730EE0DB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6C044-9B73-4393-8843-608DC69C7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2575-307E-4FEB-B28D-C553A517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0A3DE-63B7-4B47-89B6-41234193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30CDD-EE43-4DB4-A019-C9B54B03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2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693F8-4746-48A3-A63E-2CCF5F70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A2C39-CBDF-48EF-9AFA-201B1729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798F-4763-4554-9477-4B997E344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E48BE-0ECF-4499-BC02-7802D9C14621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B594B-1CD0-4C2F-AED6-9CA5EFF4C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E10D-4E3B-4BDE-9AB5-B6DB70560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6457-87B1-48B2-8409-5C033366B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ECD2-BC9E-4509-9C81-30C909B1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51791"/>
            <a:ext cx="4716117" cy="1025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B864-2830-48AE-8185-5587D73F58E5}"/>
              </a:ext>
            </a:extLst>
          </p:cNvPr>
          <p:cNvSpPr txBox="1"/>
          <p:nvPr/>
        </p:nvSpPr>
        <p:spPr>
          <a:xfrm>
            <a:off x="3776869" y="2226365"/>
            <a:ext cx="553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Danny Holden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4A1E-4F8F-4335-A70C-8013DD8343A9}"/>
              </a:ext>
            </a:extLst>
          </p:cNvPr>
          <p:cNvSpPr txBox="1"/>
          <p:nvPr/>
        </p:nvSpPr>
        <p:spPr>
          <a:xfrm>
            <a:off x="1431235" y="3438939"/>
            <a:ext cx="10230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National Parking Platform</a:t>
            </a:r>
          </a:p>
        </p:txBody>
      </p:sp>
    </p:spTree>
    <p:extLst>
      <p:ext uri="{BB962C8B-B14F-4D97-AF65-F5344CB8AC3E}">
        <p14:creationId xmlns:p14="http://schemas.microsoft.com/office/powerpoint/2010/main" val="35331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B2110-6CCC-4072-81FD-BF9E27FFDC55}"/>
              </a:ext>
            </a:extLst>
          </p:cNvPr>
          <p:cNvSpPr txBox="1"/>
          <p:nvPr/>
        </p:nvSpPr>
        <p:spPr>
          <a:xfrm>
            <a:off x="1120517" y="944313"/>
            <a:ext cx="10230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National Parking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706CC-A5EE-4C2C-8EDA-BD4977906047}"/>
              </a:ext>
            </a:extLst>
          </p:cNvPr>
          <p:cNvSpPr txBox="1"/>
          <p:nvPr/>
        </p:nvSpPr>
        <p:spPr>
          <a:xfrm>
            <a:off x="756533" y="2598003"/>
            <a:ext cx="1023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Joining Benefits for Local Authorities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6E1AE-3690-4D5F-9199-687AADEE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" y="2038525"/>
            <a:ext cx="11351196" cy="48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3CFB3-3053-4D2E-BFC9-D3B9A4A16041}"/>
              </a:ext>
            </a:extLst>
          </p:cNvPr>
          <p:cNvSpPr txBox="1"/>
          <p:nvPr/>
        </p:nvSpPr>
        <p:spPr>
          <a:xfrm>
            <a:off x="3632897" y="1903102"/>
            <a:ext cx="518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105405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ECD2-BC9E-4509-9C81-30C909B1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51791"/>
            <a:ext cx="4716117" cy="1025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869F79-987A-4BD6-A697-6F007307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3086">
            <a:off x="2379594" y="1639749"/>
            <a:ext cx="7851084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1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ECD2-BC9E-4509-9C81-30C909B1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51791"/>
            <a:ext cx="4716117" cy="1025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8A092-A106-46FB-AB8F-CB2458AA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1578665"/>
            <a:ext cx="92487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ECD2-BC9E-4509-9C81-30C909B1C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51791"/>
            <a:ext cx="4716117" cy="1025594"/>
          </a:xfrm>
          <a:prstGeom prst="rect">
            <a:avLst/>
          </a:prstGeom>
        </p:spPr>
      </p:pic>
      <p:pic>
        <p:nvPicPr>
          <p:cNvPr id="4" name="BPA Mar21">
            <a:hlinkClick r:id="" action="ppaction://media"/>
            <a:extLst>
              <a:ext uri="{FF2B5EF4-FFF2-40B4-BE49-F238E27FC236}">
                <a16:creationId xmlns:a16="http://schemas.microsoft.com/office/drawing/2014/main" id="{72998A5F-FC4E-4D4B-9F78-10BF019D4C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2982" y="1408219"/>
            <a:ext cx="8706035" cy="48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ECD2-BC9E-4509-9C81-30C909B1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51791"/>
            <a:ext cx="4716117" cy="1025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7ECC6-296C-4F54-B007-5690931D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21" y="1570890"/>
            <a:ext cx="6973750" cy="49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9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ECD2-BC9E-4509-9C81-30C909B1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51791"/>
            <a:ext cx="4716117" cy="1025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53294-8CD3-42D4-90A2-4C64DB80E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84" y="1515924"/>
            <a:ext cx="8108051" cy="49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7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6D573-2164-475B-ABCC-9CE44547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476250"/>
            <a:ext cx="103060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DEA4F-AB3D-4272-92C9-460838595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9" y="440651"/>
            <a:ext cx="10697592" cy="59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F4425-A788-4735-A8CF-864247DA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556"/>
            <a:ext cx="12192000" cy="49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16</Words>
  <Application>Microsoft Office PowerPoint</Application>
  <PresentationFormat>Widescreen</PresentationFormat>
  <Paragraphs>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holen</dc:creator>
  <cp:lastModifiedBy>danny holen</cp:lastModifiedBy>
  <cp:revision>14</cp:revision>
  <dcterms:created xsi:type="dcterms:W3CDTF">2020-11-09T18:49:50Z</dcterms:created>
  <dcterms:modified xsi:type="dcterms:W3CDTF">2021-10-19T18:50:44Z</dcterms:modified>
</cp:coreProperties>
</file>