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6.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 id="2147483671" r:id="rId2"/>
    <p:sldMasterId id="2147483698" r:id="rId3"/>
    <p:sldMasterId id="2147483712" r:id="rId4"/>
    <p:sldMasterId id="2147483726" r:id="rId5"/>
    <p:sldMasterId id="2147483740" r:id="rId6"/>
    <p:sldMasterId id="2147483819" r:id="rId7"/>
  </p:sldMasterIdLst>
  <p:notesMasterIdLst>
    <p:notesMasterId r:id="rId17"/>
  </p:notesMasterIdLst>
  <p:handoutMasterIdLst>
    <p:handoutMasterId r:id="rId18"/>
  </p:handoutMasterIdLst>
  <p:sldIdLst>
    <p:sldId id="332" r:id="rId8"/>
    <p:sldId id="331" r:id="rId9"/>
    <p:sldId id="336" r:id="rId10"/>
    <p:sldId id="345" r:id="rId11"/>
    <p:sldId id="346" r:id="rId12"/>
    <p:sldId id="341" r:id="rId13"/>
    <p:sldId id="342" r:id="rId14"/>
    <p:sldId id="343" r:id="rId15"/>
    <p:sldId id="344"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Lucida Sans Unicode" pitchFamily="34" charset="0"/>
        <a:ea typeface="+mn-ea"/>
        <a:cs typeface="Arial" charset="0"/>
      </a:defRPr>
    </a:lvl1pPr>
    <a:lvl2pPr marL="457200" algn="l" rtl="0" fontAlgn="base">
      <a:spcBef>
        <a:spcPct val="0"/>
      </a:spcBef>
      <a:spcAft>
        <a:spcPct val="0"/>
      </a:spcAft>
      <a:defRPr sz="2400" kern="1200">
        <a:solidFill>
          <a:schemeClr val="tx1"/>
        </a:solidFill>
        <a:latin typeface="Lucida Sans Unicode" pitchFamily="34" charset="0"/>
        <a:ea typeface="+mn-ea"/>
        <a:cs typeface="Arial" charset="0"/>
      </a:defRPr>
    </a:lvl2pPr>
    <a:lvl3pPr marL="914400" algn="l" rtl="0" fontAlgn="base">
      <a:spcBef>
        <a:spcPct val="0"/>
      </a:spcBef>
      <a:spcAft>
        <a:spcPct val="0"/>
      </a:spcAft>
      <a:defRPr sz="2400" kern="1200">
        <a:solidFill>
          <a:schemeClr val="tx1"/>
        </a:solidFill>
        <a:latin typeface="Lucida Sans Unicode" pitchFamily="34" charset="0"/>
        <a:ea typeface="+mn-ea"/>
        <a:cs typeface="Arial" charset="0"/>
      </a:defRPr>
    </a:lvl3pPr>
    <a:lvl4pPr marL="1371600" algn="l" rtl="0" fontAlgn="base">
      <a:spcBef>
        <a:spcPct val="0"/>
      </a:spcBef>
      <a:spcAft>
        <a:spcPct val="0"/>
      </a:spcAft>
      <a:defRPr sz="2400" kern="1200">
        <a:solidFill>
          <a:schemeClr val="tx1"/>
        </a:solidFill>
        <a:latin typeface="Lucida Sans Unicode" pitchFamily="34" charset="0"/>
        <a:ea typeface="+mn-ea"/>
        <a:cs typeface="Arial" charset="0"/>
      </a:defRPr>
    </a:lvl4pPr>
    <a:lvl5pPr marL="1828800" algn="l" rtl="0" fontAlgn="base">
      <a:spcBef>
        <a:spcPct val="0"/>
      </a:spcBef>
      <a:spcAft>
        <a:spcPct val="0"/>
      </a:spcAft>
      <a:defRPr sz="2400" kern="1200">
        <a:solidFill>
          <a:schemeClr val="tx1"/>
        </a:solidFill>
        <a:latin typeface="Lucida Sans Unicode" pitchFamily="34" charset="0"/>
        <a:ea typeface="+mn-ea"/>
        <a:cs typeface="Arial" charset="0"/>
      </a:defRPr>
    </a:lvl5pPr>
    <a:lvl6pPr marL="2286000" algn="l" defTabSz="914400" rtl="0" eaLnBrk="1" latinLnBrk="0" hangingPunct="1">
      <a:defRPr sz="2400" kern="1200">
        <a:solidFill>
          <a:schemeClr val="tx1"/>
        </a:solidFill>
        <a:latin typeface="Lucida Sans Unicode" pitchFamily="34" charset="0"/>
        <a:ea typeface="+mn-ea"/>
        <a:cs typeface="Arial" charset="0"/>
      </a:defRPr>
    </a:lvl6pPr>
    <a:lvl7pPr marL="2743200" algn="l" defTabSz="914400" rtl="0" eaLnBrk="1" latinLnBrk="0" hangingPunct="1">
      <a:defRPr sz="2400" kern="1200">
        <a:solidFill>
          <a:schemeClr val="tx1"/>
        </a:solidFill>
        <a:latin typeface="Lucida Sans Unicode" pitchFamily="34" charset="0"/>
        <a:ea typeface="+mn-ea"/>
        <a:cs typeface="Arial" charset="0"/>
      </a:defRPr>
    </a:lvl7pPr>
    <a:lvl8pPr marL="3200400" algn="l" defTabSz="914400" rtl="0" eaLnBrk="1" latinLnBrk="0" hangingPunct="1">
      <a:defRPr sz="2400" kern="1200">
        <a:solidFill>
          <a:schemeClr val="tx1"/>
        </a:solidFill>
        <a:latin typeface="Lucida Sans Unicode" pitchFamily="34" charset="0"/>
        <a:ea typeface="+mn-ea"/>
        <a:cs typeface="Arial" charset="0"/>
      </a:defRPr>
    </a:lvl8pPr>
    <a:lvl9pPr marL="3657600" algn="l" defTabSz="914400" rtl="0" eaLnBrk="1" latinLnBrk="0" hangingPunct="1">
      <a:defRPr sz="2400" kern="1200">
        <a:solidFill>
          <a:schemeClr val="tx1"/>
        </a:solidFill>
        <a:latin typeface="Lucida Sans Unicode"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CFE9A"/>
    <a:srgbClr val="6699FF"/>
    <a:srgbClr val="0066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96" autoAdjust="0"/>
  </p:normalViewPr>
  <p:slideViewPr>
    <p:cSldViewPr>
      <p:cViewPr varScale="1">
        <p:scale>
          <a:sx n="87" d="100"/>
          <a:sy n="87" d="100"/>
        </p:scale>
        <p:origin x="1092" y="90"/>
      </p:cViewPr>
      <p:guideLst>
        <p:guide orient="horz" pos="2160"/>
        <p:guide pos="2880"/>
      </p:guideLst>
    </p:cSldViewPr>
  </p:slideViewPr>
  <p:outlineViewPr>
    <p:cViewPr>
      <p:scale>
        <a:sx n="33" d="100"/>
        <a:sy n="33" d="100"/>
      </p:scale>
      <p:origin x="0" y="2892"/>
    </p:cViewPr>
  </p:outlineViewPr>
  <p:notesTextViewPr>
    <p:cViewPr>
      <p:scale>
        <a:sx n="100" d="100"/>
        <a:sy n="100" d="100"/>
      </p:scale>
      <p:origin x="0" y="-120"/>
    </p:cViewPr>
  </p:notesTextViewPr>
  <p:sorterViewPr>
    <p:cViewPr>
      <p:scale>
        <a:sx n="100" d="100"/>
        <a:sy n="100" d="100"/>
      </p:scale>
      <p:origin x="0" y="0"/>
    </p:cViewPr>
  </p:sorterViewPr>
  <p:notesViewPr>
    <p:cSldViewPr>
      <p:cViewPr varScale="1">
        <p:scale>
          <a:sx n="59" d="100"/>
          <a:sy n="59" d="100"/>
        </p:scale>
        <p:origin x="-242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cs typeface="+mn-cs"/>
              </a:defRPr>
            </a:lvl1pPr>
          </a:lstStyle>
          <a:p>
            <a:pPr>
              <a:defRPr/>
            </a:pPr>
            <a:endParaRPr lang="en-GB"/>
          </a:p>
        </p:txBody>
      </p:sp>
      <p:sp>
        <p:nvSpPr>
          <p:cNvPr id="573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endParaRPr lang="en-GB"/>
          </a:p>
        </p:txBody>
      </p:sp>
      <p:sp>
        <p:nvSpPr>
          <p:cNvPr id="573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cs typeface="+mn-cs"/>
              </a:defRPr>
            </a:lvl1pPr>
          </a:lstStyle>
          <a:p>
            <a:pPr>
              <a:defRPr/>
            </a:pPr>
            <a:endParaRPr lang="en-GB"/>
          </a:p>
        </p:txBody>
      </p:sp>
      <p:sp>
        <p:nvSpPr>
          <p:cNvPr id="573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5FDE433E-A005-4EB1-B694-AF778E6536BC}" type="slidenum">
              <a:rPr lang="en-GB"/>
              <a:pPr>
                <a:defRPr/>
              </a:pPr>
              <a:t>‹#›</a:t>
            </a:fld>
            <a:endParaRPr lang="en-GB"/>
          </a:p>
        </p:txBody>
      </p:sp>
    </p:spTree>
    <p:extLst>
      <p:ext uri="{BB962C8B-B14F-4D97-AF65-F5344CB8AC3E}">
        <p14:creationId xmlns:p14="http://schemas.microsoft.com/office/powerpoint/2010/main" val="8763815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cs typeface="+mn-cs"/>
              </a:defRPr>
            </a:lvl1pPr>
          </a:lstStyle>
          <a:p>
            <a:pPr>
              <a:defRPr/>
            </a:pPr>
            <a:endParaRPr lang="en-GB"/>
          </a:p>
        </p:txBody>
      </p:sp>
      <p:sp>
        <p:nvSpPr>
          <p:cNvPr id="1116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16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cs typeface="+mn-cs"/>
              </a:defRPr>
            </a:lvl1pPr>
          </a:lstStyle>
          <a:p>
            <a:pPr>
              <a:defRPr/>
            </a:pPr>
            <a:endParaRPr lang="en-GB"/>
          </a:p>
        </p:txBody>
      </p:sp>
      <p:sp>
        <p:nvSpPr>
          <p:cNvPr id="1116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5EDEB414-44B4-4DEE-A897-8FC99A0592CF}" type="slidenum">
              <a:rPr lang="en-GB"/>
              <a:pPr>
                <a:defRPr/>
              </a:pPr>
              <a:t>‹#›</a:t>
            </a:fld>
            <a:endParaRPr lang="en-GB"/>
          </a:p>
        </p:txBody>
      </p:sp>
    </p:spTree>
    <p:extLst>
      <p:ext uri="{BB962C8B-B14F-4D97-AF65-F5344CB8AC3E}">
        <p14:creationId xmlns:p14="http://schemas.microsoft.com/office/powerpoint/2010/main" val="22713644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Had</a:t>
            </a:r>
            <a:r>
              <a:rPr lang="en-GB" baseline="0" dirty="0" smtClean="0"/>
              <a:t> to show this as it’s the nicest thing that anyone has ever said about 3sixty. Does anyone ever ring support to say ‘I like this….’? Now, wait till you see what’s in V5.1</a:t>
            </a:r>
            <a:endParaRPr lang="en-GB" dirty="0"/>
          </a:p>
        </p:txBody>
      </p:sp>
      <p:sp>
        <p:nvSpPr>
          <p:cNvPr id="4" name="Slide Number Placeholder 3"/>
          <p:cNvSpPr>
            <a:spLocks noGrp="1"/>
          </p:cNvSpPr>
          <p:nvPr>
            <p:ph type="sldNum" sz="quarter" idx="10"/>
          </p:nvPr>
        </p:nvSpPr>
        <p:spPr/>
        <p:txBody>
          <a:bodyPr/>
          <a:lstStyle/>
          <a:p>
            <a:pPr>
              <a:defRPr/>
            </a:pPr>
            <a:fld id="{5EDEB414-44B4-4DEE-A897-8FC99A0592CF}" type="slidenum">
              <a:rPr lang="en-GB" smtClean="0"/>
              <a:pPr>
                <a:defRPr/>
              </a:pPr>
              <a:t>1</a:t>
            </a:fld>
            <a:endParaRPr lang="en-GB"/>
          </a:p>
        </p:txBody>
      </p:sp>
    </p:spTree>
    <p:extLst>
      <p:ext uri="{BB962C8B-B14F-4D97-AF65-F5344CB8AC3E}">
        <p14:creationId xmlns:p14="http://schemas.microsoft.com/office/powerpoint/2010/main" val="347623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Contact support to</a:t>
            </a:r>
            <a:r>
              <a:rPr lang="en-GB" baseline="0" dirty="0" smtClean="0"/>
              <a:t> book the upgrade or of you haven’t received the release </a:t>
            </a:r>
            <a:r>
              <a:rPr lang="en-GB" baseline="0" dirty="0" smtClean="0"/>
              <a:t>notes. Full details of everything I mention in the release notes.</a:t>
            </a:r>
            <a:endParaRPr lang="en-GB" dirty="0"/>
          </a:p>
        </p:txBody>
      </p:sp>
      <p:sp>
        <p:nvSpPr>
          <p:cNvPr id="4" name="Slide Number Placeholder 3"/>
          <p:cNvSpPr>
            <a:spLocks noGrp="1"/>
          </p:cNvSpPr>
          <p:nvPr>
            <p:ph type="sldNum" sz="quarter" idx="10"/>
          </p:nvPr>
        </p:nvSpPr>
        <p:spPr/>
        <p:txBody>
          <a:bodyPr/>
          <a:lstStyle/>
          <a:p>
            <a:pPr>
              <a:defRPr/>
            </a:pPr>
            <a:fld id="{5EDEB414-44B4-4DEE-A897-8FC99A0592CF}" type="slidenum">
              <a:rPr lang="en-GB" smtClean="0"/>
              <a:pPr>
                <a:defRPr/>
              </a:pPr>
              <a:t>2</a:t>
            </a:fld>
            <a:endParaRPr lang="en-GB"/>
          </a:p>
        </p:txBody>
      </p:sp>
    </p:spTree>
    <p:extLst>
      <p:ext uri="{BB962C8B-B14F-4D97-AF65-F5344CB8AC3E}">
        <p14:creationId xmlns:p14="http://schemas.microsoft.com/office/powerpoint/2010/main" val="2547538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GB" kern="0" dirty="0" smtClean="0"/>
              <a:t>BG03HXW. We’ll see photos in a minute</a:t>
            </a:r>
            <a:r>
              <a:rPr lang="en-GB" kern="0" dirty="0" smtClean="0"/>
              <a:t>.</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GB" kern="0" dirty="0" smtClean="0"/>
              <a:t>Status of each permit associated with the VRM as at the date of contravention.</a:t>
            </a:r>
            <a:endParaRPr lang="en-GB" kern="0"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5EDEB414-44B4-4DEE-A897-8FC99A0592CF}" type="slidenum">
              <a:rPr lang="en-GB" smtClean="0"/>
              <a:pPr>
                <a:defRPr/>
              </a:pPr>
              <a:t>3</a:t>
            </a:fld>
            <a:endParaRPr lang="en-GB"/>
          </a:p>
        </p:txBody>
      </p:sp>
    </p:spTree>
    <p:extLst>
      <p:ext uri="{BB962C8B-B14F-4D97-AF65-F5344CB8AC3E}">
        <p14:creationId xmlns:p14="http://schemas.microsoft.com/office/powerpoint/2010/main" val="599781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Configure the </a:t>
            </a:r>
            <a:r>
              <a:rPr lang="en-GB" dirty="0" err="1" smtClean="0"/>
              <a:t>Ringgo</a:t>
            </a:r>
            <a:r>
              <a:rPr lang="en-GB" dirty="0" smtClean="0"/>
              <a:t>/ Bemrose/ whatever against the location in</a:t>
            </a:r>
            <a:r>
              <a:rPr lang="en-GB" baseline="0" dirty="0" smtClean="0"/>
              <a:t> 3sixty</a:t>
            </a:r>
          </a:p>
          <a:p>
            <a:r>
              <a:rPr lang="en-GB" baseline="0" dirty="0" smtClean="0"/>
              <a:t>Schedule after Rialto import and overnight but before Rialto extract</a:t>
            </a:r>
          </a:p>
          <a:p>
            <a:endParaRPr lang="en-GB" dirty="0"/>
          </a:p>
        </p:txBody>
      </p:sp>
      <p:sp>
        <p:nvSpPr>
          <p:cNvPr id="4" name="Slide Number Placeholder 3"/>
          <p:cNvSpPr>
            <a:spLocks noGrp="1"/>
          </p:cNvSpPr>
          <p:nvPr>
            <p:ph type="sldNum" sz="quarter" idx="10"/>
          </p:nvPr>
        </p:nvSpPr>
        <p:spPr/>
        <p:txBody>
          <a:bodyPr/>
          <a:lstStyle/>
          <a:p>
            <a:pPr>
              <a:defRPr/>
            </a:pPr>
            <a:fld id="{5EDEB414-44B4-4DEE-A897-8FC99A0592CF}" type="slidenum">
              <a:rPr lang="en-GB" smtClean="0"/>
              <a:pPr>
                <a:defRPr/>
              </a:pPr>
              <a:t>6</a:t>
            </a:fld>
            <a:endParaRPr lang="en-GB"/>
          </a:p>
        </p:txBody>
      </p:sp>
    </p:spTree>
    <p:extLst>
      <p:ext uri="{BB962C8B-B14F-4D97-AF65-F5344CB8AC3E}">
        <p14:creationId xmlns:p14="http://schemas.microsoft.com/office/powerpoint/2010/main" val="1334145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STAT state code, export of results to csv. If you can search</a:t>
            </a:r>
            <a:r>
              <a:rPr lang="en-GB" baseline="0" dirty="0" smtClean="0"/>
              <a:t> for it, you can report on it.</a:t>
            </a:r>
          </a:p>
          <a:p>
            <a:r>
              <a:rPr lang="en-GB" baseline="0" dirty="0" smtClean="0"/>
              <a:t>Data from every report can be exported into a variety of formats. Can import a file containing case numbers so they can be progressed all at once. Real example using a new feature which can handle white list vehicles.</a:t>
            </a:r>
            <a:endParaRPr lang="en-GB" dirty="0"/>
          </a:p>
        </p:txBody>
      </p:sp>
      <p:sp>
        <p:nvSpPr>
          <p:cNvPr id="4" name="Slide Number Placeholder 3"/>
          <p:cNvSpPr>
            <a:spLocks noGrp="1"/>
          </p:cNvSpPr>
          <p:nvPr>
            <p:ph type="sldNum" sz="quarter" idx="10"/>
          </p:nvPr>
        </p:nvSpPr>
        <p:spPr/>
        <p:txBody>
          <a:bodyPr/>
          <a:lstStyle/>
          <a:p>
            <a:pPr>
              <a:defRPr/>
            </a:pPr>
            <a:fld id="{5EDEB414-44B4-4DEE-A897-8FC99A0592CF}" type="slidenum">
              <a:rPr lang="en-GB" smtClean="0"/>
              <a:pPr>
                <a:defRPr/>
              </a:pPr>
              <a:t>7</a:t>
            </a:fld>
            <a:endParaRPr lang="en-GB"/>
          </a:p>
        </p:txBody>
      </p:sp>
    </p:spTree>
    <p:extLst>
      <p:ext uri="{BB962C8B-B14F-4D97-AF65-F5344CB8AC3E}">
        <p14:creationId xmlns:p14="http://schemas.microsoft.com/office/powerpoint/2010/main" val="39605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Please check if purge is running and if so, if it’s working. If not running please place a call with support to get it going</a:t>
            </a:r>
            <a:r>
              <a:rPr lang="en-GB" dirty="0" smtClean="0"/>
              <a:t>. </a:t>
            </a:r>
          </a:p>
          <a:p>
            <a:r>
              <a:rPr lang="en-GB" dirty="0" smtClean="0"/>
              <a:t>Must be at V8.4 to step across to 3sixty.</a:t>
            </a:r>
            <a:endParaRPr lang="en-GB" dirty="0"/>
          </a:p>
        </p:txBody>
      </p:sp>
      <p:sp>
        <p:nvSpPr>
          <p:cNvPr id="4" name="Slide Number Placeholder 3"/>
          <p:cNvSpPr>
            <a:spLocks noGrp="1"/>
          </p:cNvSpPr>
          <p:nvPr>
            <p:ph type="sldNum" sz="quarter" idx="10"/>
          </p:nvPr>
        </p:nvSpPr>
        <p:spPr/>
        <p:txBody>
          <a:bodyPr/>
          <a:lstStyle/>
          <a:p>
            <a:pPr>
              <a:defRPr/>
            </a:pPr>
            <a:fld id="{5EDEB414-44B4-4DEE-A897-8FC99A0592CF}" type="slidenum">
              <a:rPr lang="en-GB" smtClean="0"/>
              <a:pPr>
                <a:defRPr/>
              </a:pPr>
              <a:t>8</a:t>
            </a:fld>
            <a:endParaRPr lang="en-GB"/>
          </a:p>
        </p:txBody>
      </p:sp>
    </p:spTree>
    <p:extLst>
      <p:ext uri="{BB962C8B-B14F-4D97-AF65-F5344CB8AC3E}">
        <p14:creationId xmlns:p14="http://schemas.microsoft.com/office/powerpoint/2010/main" val="4069349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example we found many hundreds of cases</a:t>
            </a:r>
            <a:r>
              <a:rPr lang="en-GB" baseline="0" dirty="0" smtClean="0"/>
              <a:t> at one council which had effectively become lost, some of them had been in these states for two years or more. Not systems fault but just in states that no=one was checking. We brought these to council’s attention and they are now reviewing them.</a:t>
            </a:r>
          </a:p>
          <a:p>
            <a:r>
              <a:rPr lang="en-GB" baseline="0" dirty="0" smtClean="0"/>
              <a:t>RTA91 </a:t>
            </a:r>
            <a:r>
              <a:rPr lang="en-GB" baseline="0" dirty="0" err="1" smtClean="0"/>
              <a:t>config</a:t>
            </a:r>
            <a:r>
              <a:rPr lang="en-GB" baseline="0" dirty="0" smtClean="0"/>
              <a:t> and cases, cancellation reasons used once in five years. Get a </a:t>
            </a:r>
            <a:r>
              <a:rPr lang="en-GB" baseline="0" smtClean="0"/>
              <a:t>good tidy-up.</a:t>
            </a:r>
            <a:endParaRPr lang="en-GB" dirty="0"/>
          </a:p>
        </p:txBody>
      </p:sp>
      <p:sp>
        <p:nvSpPr>
          <p:cNvPr id="4" name="Slide Number Placeholder 3"/>
          <p:cNvSpPr>
            <a:spLocks noGrp="1"/>
          </p:cNvSpPr>
          <p:nvPr>
            <p:ph type="sldNum" sz="quarter" idx="10"/>
          </p:nvPr>
        </p:nvSpPr>
        <p:spPr/>
        <p:txBody>
          <a:bodyPr/>
          <a:lstStyle/>
          <a:p>
            <a:pPr>
              <a:defRPr/>
            </a:pPr>
            <a:fld id="{5EDEB414-44B4-4DEE-A897-8FC99A0592CF}" type="slidenum">
              <a:rPr lang="en-GB" smtClean="0"/>
              <a:pPr>
                <a:defRPr/>
              </a:pPr>
              <a:t>9</a:t>
            </a:fld>
            <a:endParaRPr lang="en-GB"/>
          </a:p>
        </p:txBody>
      </p:sp>
    </p:spTree>
    <p:extLst>
      <p:ext uri="{BB962C8B-B14F-4D97-AF65-F5344CB8AC3E}">
        <p14:creationId xmlns:p14="http://schemas.microsoft.com/office/powerpoint/2010/main" val="3004626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13B5B2-0D00-4E9B-AC53-7246166180EC}" type="slidenum">
              <a:rPr lang="en-US"/>
              <a:pPr>
                <a:defRPr/>
              </a:pPr>
              <a:t>‹#›</a:t>
            </a:fld>
            <a:endParaRPr lang="en-US"/>
          </a:p>
        </p:txBody>
      </p:sp>
    </p:spTree>
    <p:extLst>
      <p:ext uri="{BB962C8B-B14F-4D97-AF65-F5344CB8AC3E}">
        <p14:creationId xmlns:p14="http://schemas.microsoft.com/office/powerpoint/2010/main" val="186761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8CAA79-CD79-4E68-A62B-A78389AD8DFB}" type="slidenum">
              <a:rPr lang="en-US"/>
              <a:pPr>
                <a:defRPr/>
              </a:pPr>
              <a:t>‹#›</a:t>
            </a:fld>
            <a:endParaRPr lang="en-US"/>
          </a:p>
        </p:txBody>
      </p:sp>
    </p:spTree>
    <p:extLst>
      <p:ext uri="{BB962C8B-B14F-4D97-AF65-F5344CB8AC3E}">
        <p14:creationId xmlns:p14="http://schemas.microsoft.com/office/powerpoint/2010/main" val="415179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F66A4F-69C5-4CE4-9A09-2B42D96B0536}" type="slidenum">
              <a:rPr lang="en-US"/>
              <a:pPr>
                <a:defRPr/>
              </a:pPr>
              <a:t>‹#›</a:t>
            </a:fld>
            <a:endParaRPr lang="en-US"/>
          </a:p>
        </p:txBody>
      </p:sp>
    </p:spTree>
    <p:extLst>
      <p:ext uri="{BB962C8B-B14F-4D97-AF65-F5344CB8AC3E}">
        <p14:creationId xmlns:p14="http://schemas.microsoft.com/office/powerpoint/2010/main" val="218737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2B2A9E5-2B41-48E7-A065-FC40A46DC2FC}" type="slidenum">
              <a:rPr lang="en-US"/>
              <a:pPr>
                <a:defRPr/>
              </a:pPr>
              <a:t>‹#›</a:t>
            </a:fld>
            <a:endParaRPr lang="en-US"/>
          </a:p>
        </p:txBody>
      </p:sp>
    </p:spTree>
    <p:extLst>
      <p:ext uri="{BB962C8B-B14F-4D97-AF65-F5344CB8AC3E}">
        <p14:creationId xmlns:p14="http://schemas.microsoft.com/office/powerpoint/2010/main" val="311453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600200"/>
            <a:ext cx="4038600" cy="4525963"/>
          </a:xfrm>
        </p:spPr>
        <p:txBody>
          <a:bodyPr/>
          <a:lstStyle/>
          <a:p>
            <a:pPr lvl="0"/>
            <a:endParaRPr lang="en-GB"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5B4C53-AA96-4F6A-860A-1200C8F5AF12}" type="slidenum">
              <a:rPr lang="en-US"/>
              <a:pPr>
                <a:defRPr/>
              </a:pPr>
              <a:t>‹#›</a:t>
            </a:fld>
            <a:endParaRPr lang="en-US"/>
          </a:p>
        </p:txBody>
      </p:sp>
    </p:spTree>
    <p:extLst>
      <p:ext uri="{BB962C8B-B14F-4D97-AF65-F5344CB8AC3E}">
        <p14:creationId xmlns:p14="http://schemas.microsoft.com/office/powerpoint/2010/main" val="698823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A8BCF4-2E0B-4435-B28C-42EBE24DB59A}" type="slidenum">
              <a:rPr lang="en-US"/>
              <a:pPr>
                <a:defRPr/>
              </a:pPr>
              <a:t>‹#›</a:t>
            </a:fld>
            <a:endParaRPr lang="en-US"/>
          </a:p>
        </p:txBody>
      </p:sp>
    </p:spTree>
    <p:extLst>
      <p:ext uri="{BB962C8B-B14F-4D97-AF65-F5344CB8AC3E}">
        <p14:creationId xmlns:p14="http://schemas.microsoft.com/office/powerpoint/2010/main" val="704019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DE361D-C3EB-4C00-99EE-C2F09B55E628}" type="slidenum">
              <a:rPr lang="en-US"/>
              <a:pPr>
                <a:defRPr/>
              </a:pPr>
              <a:t>‹#›</a:t>
            </a:fld>
            <a:endParaRPr lang="en-US"/>
          </a:p>
        </p:txBody>
      </p:sp>
    </p:spTree>
    <p:extLst>
      <p:ext uri="{BB962C8B-B14F-4D97-AF65-F5344CB8AC3E}">
        <p14:creationId xmlns:p14="http://schemas.microsoft.com/office/powerpoint/2010/main" val="287918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1E0FFF-E517-4902-86D0-96432B4E3387}" type="slidenum">
              <a:rPr lang="en-US"/>
              <a:pPr>
                <a:defRPr/>
              </a:pPr>
              <a:t>‹#›</a:t>
            </a:fld>
            <a:endParaRPr lang="en-US"/>
          </a:p>
        </p:txBody>
      </p:sp>
    </p:spTree>
    <p:extLst>
      <p:ext uri="{BB962C8B-B14F-4D97-AF65-F5344CB8AC3E}">
        <p14:creationId xmlns:p14="http://schemas.microsoft.com/office/powerpoint/2010/main" val="23853923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0FC1EB-8E46-43BD-BD13-5948339F4C65}" type="slidenum">
              <a:rPr lang="en-US"/>
              <a:pPr>
                <a:defRPr/>
              </a:pPr>
              <a:t>‹#›</a:t>
            </a:fld>
            <a:endParaRPr lang="en-US"/>
          </a:p>
        </p:txBody>
      </p:sp>
    </p:spTree>
    <p:extLst>
      <p:ext uri="{BB962C8B-B14F-4D97-AF65-F5344CB8AC3E}">
        <p14:creationId xmlns:p14="http://schemas.microsoft.com/office/powerpoint/2010/main" val="37936638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1C91499-1D6A-424C-B912-C609F55EABCF}" type="slidenum">
              <a:rPr lang="en-US"/>
              <a:pPr>
                <a:defRPr/>
              </a:pPr>
              <a:t>‹#›</a:t>
            </a:fld>
            <a:endParaRPr lang="en-US"/>
          </a:p>
        </p:txBody>
      </p:sp>
    </p:spTree>
    <p:extLst>
      <p:ext uri="{BB962C8B-B14F-4D97-AF65-F5344CB8AC3E}">
        <p14:creationId xmlns:p14="http://schemas.microsoft.com/office/powerpoint/2010/main" val="3227709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3B5E998-BCC8-4FD3-BFE7-071D7FDF7960}" type="slidenum">
              <a:rPr lang="en-US"/>
              <a:pPr>
                <a:defRPr/>
              </a:pPr>
              <a:t>‹#›</a:t>
            </a:fld>
            <a:endParaRPr lang="en-US"/>
          </a:p>
        </p:txBody>
      </p:sp>
    </p:spTree>
    <p:extLst>
      <p:ext uri="{BB962C8B-B14F-4D97-AF65-F5344CB8AC3E}">
        <p14:creationId xmlns:p14="http://schemas.microsoft.com/office/powerpoint/2010/main" val="126711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BCF769-9BA8-4B18-94A6-EEEB689C0C4D}" type="slidenum">
              <a:rPr lang="en-US"/>
              <a:pPr>
                <a:defRPr/>
              </a:pPr>
              <a:t>‹#›</a:t>
            </a:fld>
            <a:endParaRPr lang="en-US"/>
          </a:p>
        </p:txBody>
      </p:sp>
    </p:spTree>
    <p:extLst>
      <p:ext uri="{BB962C8B-B14F-4D97-AF65-F5344CB8AC3E}">
        <p14:creationId xmlns:p14="http://schemas.microsoft.com/office/powerpoint/2010/main" val="39211167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CF92DAD-8CE5-4B0E-B38A-EF8FD6063860}" type="slidenum">
              <a:rPr lang="en-US"/>
              <a:pPr>
                <a:defRPr/>
              </a:pPr>
              <a:t>‹#›</a:t>
            </a:fld>
            <a:endParaRPr lang="en-US"/>
          </a:p>
        </p:txBody>
      </p:sp>
    </p:spTree>
    <p:extLst>
      <p:ext uri="{BB962C8B-B14F-4D97-AF65-F5344CB8AC3E}">
        <p14:creationId xmlns:p14="http://schemas.microsoft.com/office/powerpoint/2010/main" val="24293744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6D6F9C-54BA-42DD-8A09-8FC38768DAE1}" type="slidenum">
              <a:rPr lang="en-US"/>
              <a:pPr>
                <a:defRPr/>
              </a:pPr>
              <a:t>‹#›</a:t>
            </a:fld>
            <a:endParaRPr lang="en-US"/>
          </a:p>
        </p:txBody>
      </p:sp>
    </p:spTree>
    <p:extLst>
      <p:ext uri="{BB962C8B-B14F-4D97-AF65-F5344CB8AC3E}">
        <p14:creationId xmlns:p14="http://schemas.microsoft.com/office/powerpoint/2010/main" val="38503065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818EA1F-E9BB-4612-94E5-72FD5D65F6DF}" type="slidenum">
              <a:rPr lang="en-US"/>
              <a:pPr>
                <a:defRPr/>
              </a:pPr>
              <a:t>‹#›</a:t>
            </a:fld>
            <a:endParaRPr lang="en-US"/>
          </a:p>
        </p:txBody>
      </p:sp>
    </p:spTree>
    <p:extLst>
      <p:ext uri="{BB962C8B-B14F-4D97-AF65-F5344CB8AC3E}">
        <p14:creationId xmlns:p14="http://schemas.microsoft.com/office/powerpoint/2010/main" val="2989067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5A7DAF-4A9D-4FDC-81CC-3469AC379DA8}" type="slidenum">
              <a:rPr lang="en-US"/>
              <a:pPr>
                <a:defRPr/>
              </a:pPr>
              <a:t>‹#›</a:t>
            </a:fld>
            <a:endParaRPr lang="en-US"/>
          </a:p>
        </p:txBody>
      </p:sp>
    </p:spTree>
    <p:extLst>
      <p:ext uri="{BB962C8B-B14F-4D97-AF65-F5344CB8AC3E}">
        <p14:creationId xmlns:p14="http://schemas.microsoft.com/office/powerpoint/2010/main" val="28680996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65A64E-8085-43D6-84F2-AA31B87F3D44}" type="slidenum">
              <a:rPr lang="en-US"/>
              <a:pPr>
                <a:defRPr/>
              </a:pPr>
              <a:t>‹#›</a:t>
            </a:fld>
            <a:endParaRPr lang="en-US"/>
          </a:p>
        </p:txBody>
      </p:sp>
    </p:spTree>
    <p:extLst>
      <p:ext uri="{BB962C8B-B14F-4D97-AF65-F5344CB8AC3E}">
        <p14:creationId xmlns:p14="http://schemas.microsoft.com/office/powerpoint/2010/main" val="2337154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296436C-B973-4E26-BB07-E9F1AE476517}" type="slidenum">
              <a:rPr lang="en-US"/>
              <a:pPr>
                <a:defRPr/>
              </a:pPr>
              <a:t>‹#›</a:t>
            </a:fld>
            <a:endParaRPr lang="en-US"/>
          </a:p>
        </p:txBody>
      </p:sp>
    </p:spTree>
    <p:extLst>
      <p:ext uri="{BB962C8B-B14F-4D97-AF65-F5344CB8AC3E}">
        <p14:creationId xmlns:p14="http://schemas.microsoft.com/office/powerpoint/2010/main" val="39781800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600200"/>
            <a:ext cx="4038600" cy="4525963"/>
          </a:xfrm>
        </p:spPr>
        <p:txBody>
          <a:bodyPr/>
          <a:lstStyle/>
          <a:p>
            <a:pPr lvl="0"/>
            <a:endParaRPr lang="en-GB"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4E3006-B668-410C-BD7C-85D78CA876C1}" type="slidenum">
              <a:rPr lang="en-US"/>
              <a:pPr>
                <a:defRPr/>
              </a:pPr>
              <a:t>‹#›</a:t>
            </a:fld>
            <a:endParaRPr lang="en-US"/>
          </a:p>
        </p:txBody>
      </p:sp>
    </p:spTree>
    <p:extLst>
      <p:ext uri="{BB962C8B-B14F-4D97-AF65-F5344CB8AC3E}">
        <p14:creationId xmlns:p14="http://schemas.microsoft.com/office/powerpoint/2010/main" val="807220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5CDCC6-23D9-406E-BF3A-EFA00D9B0989}" type="slidenum">
              <a:rPr lang="en-US"/>
              <a:pPr>
                <a:defRPr/>
              </a:pPr>
              <a:t>‹#›</a:t>
            </a:fld>
            <a:endParaRPr lang="en-US"/>
          </a:p>
        </p:txBody>
      </p:sp>
    </p:spTree>
    <p:extLst>
      <p:ext uri="{BB962C8B-B14F-4D97-AF65-F5344CB8AC3E}">
        <p14:creationId xmlns:p14="http://schemas.microsoft.com/office/powerpoint/2010/main" val="8200992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E571FC-4F85-4027-91A1-DA279A8A5A89}" type="slidenum">
              <a:rPr lang="en-US"/>
              <a:pPr>
                <a:defRPr/>
              </a:pPr>
              <a:t>‹#›</a:t>
            </a:fld>
            <a:endParaRPr lang="en-US"/>
          </a:p>
        </p:txBody>
      </p:sp>
    </p:spTree>
    <p:extLst>
      <p:ext uri="{BB962C8B-B14F-4D97-AF65-F5344CB8AC3E}">
        <p14:creationId xmlns:p14="http://schemas.microsoft.com/office/powerpoint/2010/main" val="8321920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D189CB-25CD-4970-BB64-24409BB82594}" type="slidenum">
              <a:rPr lang="en-US"/>
              <a:pPr>
                <a:defRPr/>
              </a:pPr>
              <a:t>‹#›</a:t>
            </a:fld>
            <a:endParaRPr lang="en-US"/>
          </a:p>
        </p:txBody>
      </p:sp>
    </p:spTree>
    <p:extLst>
      <p:ext uri="{BB962C8B-B14F-4D97-AF65-F5344CB8AC3E}">
        <p14:creationId xmlns:p14="http://schemas.microsoft.com/office/powerpoint/2010/main" val="899030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493573-8278-4178-A28E-12E20AA382CA}" type="slidenum">
              <a:rPr lang="en-US"/>
              <a:pPr>
                <a:defRPr/>
              </a:pPr>
              <a:t>‹#›</a:t>
            </a:fld>
            <a:endParaRPr lang="en-US"/>
          </a:p>
        </p:txBody>
      </p:sp>
    </p:spTree>
    <p:extLst>
      <p:ext uri="{BB962C8B-B14F-4D97-AF65-F5344CB8AC3E}">
        <p14:creationId xmlns:p14="http://schemas.microsoft.com/office/powerpoint/2010/main" val="32836180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01EC7E-D1F2-4058-A66C-259DEE5BD82F}" type="slidenum">
              <a:rPr lang="en-US"/>
              <a:pPr>
                <a:defRPr/>
              </a:pPr>
              <a:t>‹#›</a:t>
            </a:fld>
            <a:endParaRPr lang="en-US"/>
          </a:p>
        </p:txBody>
      </p:sp>
    </p:spTree>
    <p:extLst>
      <p:ext uri="{BB962C8B-B14F-4D97-AF65-F5344CB8AC3E}">
        <p14:creationId xmlns:p14="http://schemas.microsoft.com/office/powerpoint/2010/main" val="36956151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80CB7DE-F8EB-4030-9659-7E09AF0CBCC6}" type="slidenum">
              <a:rPr lang="en-US"/>
              <a:pPr>
                <a:defRPr/>
              </a:pPr>
              <a:t>‹#›</a:t>
            </a:fld>
            <a:endParaRPr lang="en-US"/>
          </a:p>
        </p:txBody>
      </p:sp>
    </p:spTree>
    <p:extLst>
      <p:ext uri="{BB962C8B-B14F-4D97-AF65-F5344CB8AC3E}">
        <p14:creationId xmlns:p14="http://schemas.microsoft.com/office/powerpoint/2010/main" val="38027692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0F4D2C-FC7D-4650-8EA5-ADEC6C701F8A}" type="slidenum">
              <a:rPr lang="en-US"/>
              <a:pPr>
                <a:defRPr/>
              </a:pPr>
              <a:t>‹#›</a:t>
            </a:fld>
            <a:endParaRPr lang="en-US"/>
          </a:p>
        </p:txBody>
      </p:sp>
    </p:spTree>
    <p:extLst>
      <p:ext uri="{BB962C8B-B14F-4D97-AF65-F5344CB8AC3E}">
        <p14:creationId xmlns:p14="http://schemas.microsoft.com/office/powerpoint/2010/main" val="8783104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BEC607F-AE81-453D-8DE1-542478E95123}" type="slidenum">
              <a:rPr lang="en-US"/>
              <a:pPr>
                <a:defRPr/>
              </a:pPr>
              <a:t>‹#›</a:t>
            </a:fld>
            <a:endParaRPr lang="en-US"/>
          </a:p>
        </p:txBody>
      </p:sp>
    </p:spTree>
    <p:extLst>
      <p:ext uri="{BB962C8B-B14F-4D97-AF65-F5344CB8AC3E}">
        <p14:creationId xmlns:p14="http://schemas.microsoft.com/office/powerpoint/2010/main" val="36125879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0B007C-7623-4412-9D86-41A2EEF70A3A}" type="slidenum">
              <a:rPr lang="en-US"/>
              <a:pPr>
                <a:defRPr/>
              </a:pPr>
              <a:t>‹#›</a:t>
            </a:fld>
            <a:endParaRPr lang="en-US"/>
          </a:p>
        </p:txBody>
      </p:sp>
    </p:spTree>
    <p:extLst>
      <p:ext uri="{BB962C8B-B14F-4D97-AF65-F5344CB8AC3E}">
        <p14:creationId xmlns:p14="http://schemas.microsoft.com/office/powerpoint/2010/main" val="2503538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D79D93C-EDB8-49CF-AE02-58BBD46CB37E}" type="slidenum">
              <a:rPr lang="en-US"/>
              <a:pPr>
                <a:defRPr/>
              </a:pPr>
              <a:t>‹#›</a:t>
            </a:fld>
            <a:endParaRPr lang="en-US"/>
          </a:p>
        </p:txBody>
      </p:sp>
    </p:spTree>
    <p:extLst>
      <p:ext uri="{BB962C8B-B14F-4D97-AF65-F5344CB8AC3E}">
        <p14:creationId xmlns:p14="http://schemas.microsoft.com/office/powerpoint/2010/main" val="42516607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19DF03-ABD2-4A5D-99C9-F5746C16B03D}" type="slidenum">
              <a:rPr lang="en-US"/>
              <a:pPr>
                <a:defRPr/>
              </a:pPr>
              <a:t>‹#›</a:t>
            </a:fld>
            <a:endParaRPr lang="en-US"/>
          </a:p>
        </p:txBody>
      </p:sp>
    </p:spTree>
    <p:extLst>
      <p:ext uri="{BB962C8B-B14F-4D97-AF65-F5344CB8AC3E}">
        <p14:creationId xmlns:p14="http://schemas.microsoft.com/office/powerpoint/2010/main" val="29204729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4B8D499-A438-4158-A315-D9FCFC583499}" type="slidenum">
              <a:rPr lang="en-US"/>
              <a:pPr>
                <a:defRPr/>
              </a:pPr>
              <a:t>‹#›</a:t>
            </a:fld>
            <a:endParaRPr lang="en-US"/>
          </a:p>
        </p:txBody>
      </p:sp>
    </p:spTree>
    <p:extLst>
      <p:ext uri="{BB962C8B-B14F-4D97-AF65-F5344CB8AC3E}">
        <p14:creationId xmlns:p14="http://schemas.microsoft.com/office/powerpoint/2010/main" val="38685169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BC3FA8E0-5334-4D42-BF65-A94A9195CFC3}" type="slidenum">
              <a:rPr lang="en-US"/>
              <a:pPr>
                <a:defRPr/>
              </a:pPr>
              <a:t>‹#›</a:t>
            </a:fld>
            <a:endParaRPr lang="en-US"/>
          </a:p>
        </p:txBody>
      </p:sp>
    </p:spTree>
    <p:extLst>
      <p:ext uri="{BB962C8B-B14F-4D97-AF65-F5344CB8AC3E}">
        <p14:creationId xmlns:p14="http://schemas.microsoft.com/office/powerpoint/2010/main" val="36939180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600200"/>
            <a:ext cx="4038600" cy="4525963"/>
          </a:xfrm>
        </p:spPr>
        <p:txBody>
          <a:bodyPr/>
          <a:lstStyle/>
          <a:p>
            <a:pPr lvl="0"/>
            <a:endParaRPr lang="en-GB"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3A36D6-27AA-4631-922C-E0E5ECD66BA1}" type="slidenum">
              <a:rPr lang="en-US"/>
              <a:pPr>
                <a:defRPr/>
              </a:pPr>
              <a:t>‹#›</a:t>
            </a:fld>
            <a:endParaRPr lang="en-US"/>
          </a:p>
        </p:txBody>
      </p:sp>
    </p:spTree>
    <p:extLst>
      <p:ext uri="{BB962C8B-B14F-4D97-AF65-F5344CB8AC3E}">
        <p14:creationId xmlns:p14="http://schemas.microsoft.com/office/powerpoint/2010/main" val="255325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EC04F02-4E79-425A-B7FD-A9919B0027F6}" type="slidenum">
              <a:rPr lang="en-US"/>
              <a:pPr>
                <a:defRPr/>
              </a:pPr>
              <a:t>‹#›</a:t>
            </a:fld>
            <a:endParaRPr lang="en-US"/>
          </a:p>
        </p:txBody>
      </p:sp>
    </p:spTree>
    <p:extLst>
      <p:ext uri="{BB962C8B-B14F-4D97-AF65-F5344CB8AC3E}">
        <p14:creationId xmlns:p14="http://schemas.microsoft.com/office/powerpoint/2010/main" val="2400489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59AD1-8D7F-4DAA-A36D-356FED1BEEAB}" type="slidenum">
              <a:rPr lang="en-US"/>
              <a:pPr>
                <a:defRPr/>
              </a:pPr>
              <a:t>‹#›</a:t>
            </a:fld>
            <a:endParaRPr lang="en-US"/>
          </a:p>
        </p:txBody>
      </p:sp>
    </p:spTree>
    <p:extLst>
      <p:ext uri="{BB962C8B-B14F-4D97-AF65-F5344CB8AC3E}">
        <p14:creationId xmlns:p14="http://schemas.microsoft.com/office/powerpoint/2010/main" val="34847836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B2A95C-D65F-4322-85EA-7F3289E7680E}" type="slidenum">
              <a:rPr lang="en-US"/>
              <a:pPr>
                <a:defRPr/>
              </a:pPr>
              <a:t>‹#›</a:t>
            </a:fld>
            <a:endParaRPr lang="en-US"/>
          </a:p>
        </p:txBody>
      </p:sp>
    </p:spTree>
    <p:extLst>
      <p:ext uri="{BB962C8B-B14F-4D97-AF65-F5344CB8AC3E}">
        <p14:creationId xmlns:p14="http://schemas.microsoft.com/office/powerpoint/2010/main" val="2441104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0A1C42-03FF-47EF-9E51-422901C9C6B6}" type="slidenum">
              <a:rPr lang="en-US"/>
              <a:pPr>
                <a:defRPr/>
              </a:pPr>
              <a:t>‹#›</a:t>
            </a:fld>
            <a:endParaRPr lang="en-US"/>
          </a:p>
        </p:txBody>
      </p:sp>
    </p:spTree>
    <p:extLst>
      <p:ext uri="{BB962C8B-B14F-4D97-AF65-F5344CB8AC3E}">
        <p14:creationId xmlns:p14="http://schemas.microsoft.com/office/powerpoint/2010/main" val="3519485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DD7AC0-2569-48F6-9CFA-8180CA860DEE}" type="slidenum">
              <a:rPr lang="en-US"/>
              <a:pPr>
                <a:defRPr/>
              </a:pPr>
              <a:t>‹#›</a:t>
            </a:fld>
            <a:endParaRPr lang="en-US"/>
          </a:p>
        </p:txBody>
      </p:sp>
    </p:spTree>
    <p:extLst>
      <p:ext uri="{BB962C8B-B14F-4D97-AF65-F5344CB8AC3E}">
        <p14:creationId xmlns:p14="http://schemas.microsoft.com/office/powerpoint/2010/main" val="304180297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9E9F0C3-CE04-47C5-9E19-667F7CD33878}" type="slidenum">
              <a:rPr lang="en-US"/>
              <a:pPr>
                <a:defRPr/>
              </a:pPr>
              <a:t>‹#›</a:t>
            </a:fld>
            <a:endParaRPr lang="en-US"/>
          </a:p>
        </p:txBody>
      </p:sp>
    </p:spTree>
    <p:extLst>
      <p:ext uri="{BB962C8B-B14F-4D97-AF65-F5344CB8AC3E}">
        <p14:creationId xmlns:p14="http://schemas.microsoft.com/office/powerpoint/2010/main" val="7321607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9B2E004-2DD7-4300-9A9C-B514204ECED8}" type="slidenum">
              <a:rPr lang="en-US"/>
              <a:pPr>
                <a:defRPr/>
              </a:pPr>
              <a:t>‹#›</a:t>
            </a:fld>
            <a:endParaRPr lang="en-US"/>
          </a:p>
        </p:txBody>
      </p:sp>
    </p:spTree>
    <p:extLst>
      <p:ext uri="{BB962C8B-B14F-4D97-AF65-F5344CB8AC3E}">
        <p14:creationId xmlns:p14="http://schemas.microsoft.com/office/powerpoint/2010/main" val="18327579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FB8EFAD-63D6-4601-9B61-354857856D44}" type="slidenum">
              <a:rPr lang="en-US"/>
              <a:pPr>
                <a:defRPr/>
              </a:pPr>
              <a:t>‹#›</a:t>
            </a:fld>
            <a:endParaRPr lang="en-US"/>
          </a:p>
        </p:txBody>
      </p:sp>
    </p:spTree>
    <p:extLst>
      <p:ext uri="{BB962C8B-B14F-4D97-AF65-F5344CB8AC3E}">
        <p14:creationId xmlns:p14="http://schemas.microsoft.com/office/powerpoint/2010/main" val="297788815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B9BF517-A35C-4EDF-A65D-A4E45E87FF76}" type="slidenum">
              <a:rPr lang="en-US"/>
              <a:pPr>
                <a:defRPr/>
              </a:pPr>
              <a:t>‹#›</a:t>
            </a:fld>
            <a:endParaRPr lang="en-US"/>
          </a:p>
        </p:txBody>
      </p:sp>
    </p:spTree>
    <p:extLst>
      <p:ext uri="{BB962C8B-B14F-4D97-AF65-F5344CB8AC3E}">
        <p14:creationId xmlns:p14="http://schemas.microsoft.com/office/powerpoint/2010/main" val="29100478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7CFA97-5842-412F-B20D-2754253A1FC2}" type="slidenum">
              <a:rPr lang="en-US"/>
              <a:pPr>
                <a:defRPr/>
              </a:pPr>
              <a:t>‹#›</a:t>
            </a:fld>
            <a:endParaRPr lang="en-US"/>
          </a:p>
        </p:txBody>
      </p:sp>
    </p:spTree>
    <p:extLst>
      <p:ext uri="{BB962C8B-B14F-4D97-AF65-F5344CB8AC3E}">
        <p14:creationId xmlns:p14="http://schemas.microsoft.com/office/powerpoint/2010/main" val="4036958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4193EC-2195-41AE-87A0-E6A96FC770E9}" type="slidenum">
              <a:rPr lang="en-US"/>
              <a:pPr>
                <a:defRPr/>
              </a:pPr>
              <a:t>‹#›</a:t>
            </a:fld>
            <a:endParaRPr lang="en-US"/>
          </a:p>
        </p:txBody>
      </p:sp>
    </p:spTree>
    <p:extLst>
      <p:ext uri="{BB962C8B-B14F-4D97-AF65-F5344CB8AC3E}">
        <p14:creationId xmlns:p14="http://schemas.microsoft.com/office/powerpoint/2010/main" val="675431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03B808F-B919-417D-9609-279C7BDBBC61}" type="slidenum">
              <a:rPr lang="en-US"/>
              <a:pPr>
                <a:defRPr/>
              </a:pPr>
              <a:t>‹#›</a:t>
            </a:fld>
            <a:endParaRPr lang="en-US"/>
          </a:p>
        </p:txBody>
      </p:sp>
    </p:spTree>
    <p:extLst>
      <p:ext uri="{BB962C8B-B14F-4D97-AF65-F5344CB8AC3E}">
        <p14:creationId xmlns:p14="http://schemas.microsoft.com/office/powerpoint/2010/main" val="75171497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E9140D-F84E-491B-A79F-99D865BA1D92}" type="slidenum">
              <a:rPr lang="en-US"/>
              <a:pPr>
                <a:defRPr/>
              </a:pPr>
              <a:t>‹#›</a:t>
            </a:fld>
            <a:endParaRPr lang="en-US"/>
          </a:p>
        </p:txBody>
      </p:sp>
    </p:spTree>
    <p:extLst>
      <p:ext uri="{BB962C8B-B14F-4D97-AF65-F5344CB8AC3E}">
        <p14:creationId xmlns:p14="http://schemas.microsoft.com/office/powerpoint/2010/main" val="40213858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8E6BCD60-9403-4EC7-A4F3-3CABA6CA9BA0}" type="slidenum">
              <a:rPr lang="en-US"/>
              <a:pPr>
                <a:defRPr/>
              </a:pPr>
              <a:t>‹#›</a:t>
            </a:fld>
            <a:endParaRPr lang="en-US"/>
          </a:p>
        </p:txBody>
      </p:sp>
    </p:spTree>
    <p:extLst>
      <p:ext uri="{BB962C8B-B14F-4D97-AF65-F5344CB8AC3E}">
        <p14:creationId xmlns:p14="http://schemas.microsoft.com/office/powerpoint/2010/main" val="4809412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600200"/>
            <a:ext cx="4038600" cy="4525963"/>
          </a:xfrm>
        </p:spPr>
        <p:txBody>
          <a:bodyPr/>
          <a:lstStyle/>
          <a:p>
            <a:pPr lvl="0"/>
            <a:endParaRPr lang="en-GB"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A03814-F14C-4997-BDBA-7449D484BBB6}" type="slidenum">
              <a:rPr lang="en-US"/>
              <a:pPr>
                <a:defRPr/>
              </a:pPr>
              <a:t>‹#›</a:t>
            </a:fld>
            <a:endParaRPr lang="en-US"/>
          </a:p>
        </p:txBody>
      </p:sp>
    </p:spTree>
    <p:extLst>
      <p:ext uri="{BB962C8B-B14F-4D97-AF65-F5344CB8AC3E}">
        <p14:creationId xmlns:p14="http://schemas.microsoft.com/office/powerpoint/2010/main" val="1337374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C1884A-A4E7-4CDD-87DF-CAB5BA5F9E91}" type="slidenum">
              <a:rPr lang="en-US"/>
              <a:pPr>
                <a:defRPr/>
              </a:pPr>
              <a:t>‹#›</a:t>
            </a:fld>
            <a:endParaRPr lang="en-US"/>
          </a:p>
        </p:txBody>
      </p:sp>
    </p:spTree>
    <p:extLst>
      <p:ext uri="{BB962C8B-B14F-4D97-AF65-F5344CB8AC3E}">
        <p14:creationId xmlns:p14="http://schemas.microsoft.com/office/powerpoint/2010/main" val="20548507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CCCC73-D0F7-4782-955D-33E6E390D932}" type="slidenum">
              <a:rPr lang="en-US"/>
              <a:pPr>
                <a:defRPr/>
              </a:pPr>
              <a:t>‹#›</a:t>
            </a:fld>
            <a:endParaRPr lang="en-US"/>
          </a:p>
        </p:txBody>
      </p:sp>
    </p:spTree>
    <p:extLst>
      <p:ext uri="{BB962C8B-B14F-4D97-AF65-F5344CB8AC3E}">
        <p14:creationId xmlns:p14="http://schemas.microsoft.com/office/powerpoint/2010/main" val="13157979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9D88B7-9CDD-438C-91B9-7B6FFD08F310}" type="slidenum">
              <a:rPr lang="en-US"/>
              <a:pPr>
                <a:defRPr/>
              </a:pPr>
              <a:t>‹#›</a:t>
            </a:fld>
            <a:endParaRPr lang="en-US"/>
          </a:p>
        </p:txBody>
      </p:sp>
    </p:spTree>
    <p:extLst>
      <p:ext uri="{BB962C8B-B14F-4D97-AF65-F5344CB8AC3E}">
        <p14:creationId xmlns:p14="http://schemas.microsoft.com/office/powerpoint/2010/main" val="7012842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E3C99CD-282F-4264-8C8C-6FEA9C5A9647}" type="slidenum">
              <a:rPr lang="en-US"/>
              <a:pPr>
                <a:defRPr/>
              </a:pPr>
              <a:t>‹#›</a:t>
            </a:fld>
            <a:endParaRPr lang="en-US"/>
          </a:p>
        </p:txBody>
      </p:sp>
    </p:spTree>
    <p:extLst>
      <p:ext uri="{BB962C8B-B14F-4D97-AF65-F5344CB8AC3E}">
        <p14:creationId xmlns:p14="http://schemas.microsoft.com/office/powerpoint/2010/main" val="238556313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584A485-8598-465E-AAD1-1716789A884A}" type="slidenum">
              <a:rPr lang="en-US"/>
              <a:pPr>
                <a:defRPr/>
              </a:pPr>
              <a:t>‹#›</a:t>
            </a:fld>
            <a:endParaRPr lang="en-US"/>
          </a:p>
        </p:txBody>
      </p:sp>
    </p:spTree>
    <p:extLst>
      <p:ext uri="{BB962C8B-B14F-4D97-AF65-F5344CB8AC3E}">
        <p14:creationId xmlns:p14="http://schemas.microsoft.com/office/powerpoint/2010/main" val="295427873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84720C0-1FF5-4B51-A409-E502082CB413}" type="slidenum">
              <a:rPr lang="en-US"/>
              <a:pPr>
                <a:defRPr/>
              </a:pPr>
              <a:t>‹#›</a:t>
            </a:fld>
            <a:endParaRPr lang="en-US"/>
          </a:p>
        </p:txBody>
      </p:sp>
    </p:spTree>
    <p:extLst>
      <p:ext uri="{BB962C8B-B14F-4D97-AF65-F5344CB8AC3E}">
        <p14:creationId xmlns:p14="http://schemas.microsoft.com/office/powerpoint/2010/main" val="19101075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DB4A915-5C50-465D-AA19-1FDA23A5235F}" type="slidenum">
              <a:rPr lang="en-US"/>
              <a:pPr>
                <a:defRPr/>
              </a:pPr>
              <a:t>‹#›</a:t>
            </a:fld>
            <a:endParaRPr lang="en-US"/>
          </a:p>
        </p:txBody>
      </p:sp>
    </p:spTree>
    <p:extLst>
      <p:ext uri="{BB962C8B-B14F-4D97-AF65-F5344CB8AC3E}">
        <p14:creationId xmlns:p14="http://schemas.microsoft.com/office/powerpoint/2010/main" val="1544627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4C37DF-1D01-4FD1-9CBA-EDA52E6EB65E}" type="slidenum">
              <a:rPr lang="en-US"/>
              <a:pPr>
                <a:defRPr/>
              </a:pPr>
              <a:t>‹#›</a:t>
            </a:fld>
            <a:endParaRPr lang="en-US"/>
          </a:p>
        </p:txBody>
      </p:sp>
    </p:spTree>
    <p:extLst>
      <p:ext uri="{BB962C8B-B14F-4D97-AF65-F5344CB8AC3E}">
        <p14:creationId xmlns:p14="http://schemas.microsoft.com/office/powerpoint/2010/main" val="292440933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3BEA72-B52F-4071-98D9-536381ED37E4}" type="slidenum">
              <a:rPr lang="en-US"/>
              <a:pPr>
                <a:defRPr/>
              </a:pPr>
              <a:t>‹#›</a:t>
            </a:fld>
            <a:endParaRPr lang="en-US"/>
          </a:p>
        </p:txBody>
      </p:sp>
    </p:spTree>
    <p:extLst>
      <p:ext uri="{BB962C8B-B14F-4D97-AF65-F5344CB8AC3E}">
        <p14:creationId xmlns:p14="http://schemas.microsoft.com/office/powerpoint/2010/main" val="187532322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258FC5-218D-44C0-9BB3-18ACE58846A0}" type="slidenum">
              <a:rPr lang="en-US"/>
              <a:pPr>
                <a:defRPr/>
              </a:pPr>
              <a:t>‹#›</a:t>
            </a:fld>
            <a:endParaRPr lang="en-US"/>
          </a:p>
        </p:txBody>
      </p:sp>
    </p:spTree>
    <p:extLst>
      <p:ext uri="{BB962C8B-B14F-4D97-AF65-F5344CB8AC3E}">
        <p14:creationId xmlns:p14="http://schemas.microsoft.com/office/powerpoint/2010/main" val="27038586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48E6CC-F3D2-4B63-91EB-6C1DFDE23BF5}" type="slidenum">
              <a:rPr lang="en-US"/>
              <a:pPr>
                <a:defRPr/>
              </a:pPr>
              <a:t>‹#›</a:t>
            </a:fld>
            <a:endParaRPr lang="en-US"/>
          </a:p>
        </p:txBody>
      </p:sp>
    </p:spTree>
    <p:extLst>
      <p:ext uri="{BB962C8B-B14F-4D97-AF65-F5344CB8AC3E}">
        <p14:creationId xmlns:p14="http://schemas.microsoft.com/office/powerpoint/2010/main" val="4614474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DF5915-7C78-4175-9BF7-E129DB9CCE9F}" type="slidenum">
              <a:rPr lang="en-US"/>
              <a:pPr>
                <a:defRPr/>
              </a:pPr>
              <a:t>‹#›</a:t>
            </a:fld>
            <a:endParaRPr lang="en-US"/>
          </a:p>
        </p:txBody>
      </p:sp>
    </p:spTree>
    <p:extLst>
      <p:ext uri="{BB962C8B-B14F-4D97-AF65-F5344CB8AC3E}">
        <p14:creationId xmlns:p14="http://schemas.microsoft.com/office/powerpoint/2010/main" val="196777755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E8D02C3E-DE4A-4117-BCAB-C5D072B07C59}" type="slidenum">
              <a:rPr lang="en-US"/>
              <a:pPr>
                <a:defRPr/>
              </a:pPr>
              <a:t>‹#›</a:t>
            </a:fld>
            <a:endParaRPr lang="en-US"/>
          </a:p>
        </p:txBody>
      </p:sp>
    </p:spTree>
    <p:extLst>
      <p:ext uri="{BB962C8B-B14F-4D97-AF65-F5344CB8AC3E}">
        <p14:creationId xmlns:p14="http://schemas.microsoft.com/office/powerpoint/2010/main" val="35782727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600200"/>
            <a:ext cx="4038600" cy="4525963"/>
          </a:xfrm>
        </p:spPr>
        <p:txBody>
          <a:bodyPr/>
          <a:lstStyle/>
          <a:p>
            <a:pPr lvl="0"/>
            <a:endParaRPr lang="en-GB"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5AE721-9E4C-4112-922B-BD65EB042317}" type="slidenum">
              <a:rPr lang="en-US"/>
              <a:pPr>
                <a:defRPr/>
              </a:pPr>
              <a:t>‹#›</a:t>
            </a:fld>
            <a:endParaRPr lang="en-US"/>
          </a:p>
        </p:txBody>
      </p:sp>
    </p:spTree>
    <p:extLst>
      <p:ext uri="{BB962C8B-B14F-4D97-AF65-F5344CB8AC3E}">
        <p14:creationId xmlns:p14="http://schemas.microsoft.com/office/powerpoint/2010/main" val="70546068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99B783-0EDE-4EEA-A0B2-5CEC953A1CEA}" type="slidenum">
              <a:rPr lang="en-US"/>
              <a:pPr>
                <a:defRPr/>
              </a:pPr>
              <a:t>‹#›</a:t>
            </a:fld>
            <a:endParaRPr lang="en-US"/>
          </a:p>
        </p:txBody>
      </p:sp>
    </p:spTree>
    <p:extLst>
      <p:ext uri="{BB962C8B-B14F-4D97-AF65-F5344CB8AC3E}">
        <p14:creationId xmlns:p14="http://schemas.microsoft.com/office/powerpoint/2010/main" val="173503574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93384F-6521-43E6-9610-C9C1F27AA21D}" type="slidenum">
              <a:rPr lang="en-US"/>
              <a:pPr>
                <a:defRPr/>
              </a:pPr>
              <a:t>‹#›</a:t>
            </a:fld>
            <a:endParaRPr lang="en-US"/>
          </a:p>
        </p:txBody>
      </p:sp>
    </p:spTree>
    <p:extLst>
      <p:ext uri="{BB962C8B-B14F-4D97-AF65-F5344CB8AC3E}">
        <p14:creationId xmlns:p14="http://schemas.microsoft.com/office/powerpoint/2010/main" val="237226374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FE3E29-BBC8-4B19-AC59-3CA65D4104ED}" type="slidenum">
              <a:rPr lang="en-US"/>
              <a:pPr>
                <a:defRPr/>
              </a:pPr>
              <a:t>‹#›</a:t>
            </a:fld>
            <a:endParaRPr lang="en-US"/>
          </a:p>
        </p:txBody>
      </p:sp>
    </p:spTree>
    <p:extLst>
      <p:ext uri="{BB962C8B-B14F-4D97-AF65-F5344CB8AC3E}">
        <p14:creationId xmlns:p14="http://schemas.microsoft.com/office/powerpoint/2010/main" val="135881292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D2CAA93-CEFF-413D-85CE-FF32A14678B7}" type="slidenum">
              <a:rPr lang="en-US"/>
              <a:pPr>
                <a:defRPr/>
              </a:pPr>
              <a:t>‹#›</a:t>
            </a:fld>
            <a:endParaRPr lang="en-US"/>
          </a:p>
        </p:txBody>
      </p:sp>
    </p:spTree>
    <p:extLst>
      <p:ext uri="{BB962C8B-B14F-4D97-AF65-F5344CB8AC3E}">
        <p14:creationId xmlns:p14="http://schemas.microsoft.com/office/powerpoint/2010/main" val="281414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3A367B9-8C7C-4F86-97B5-C84B49DC8945}" type="slidenum">
              <a:rPr lang="en-US"/>
              <a:pPr>
                <a:defRPr/>
              </a:pPr>
              <a:t>‹#›</a:t>
            </a:fld>
            <a:endParaRPr lang="en-US"/>
          </a:p>
        </p:txBody>
      </p:sp>
    </p:spTree>
    <p:extLst>
      <p:ext uri="{BB962C8B-B14F-4D97-AF65-F5344CB8AC3E}">
        <p14:creationId xmlns:p14="http://schemas.microsoft.com/office/powerpoint/2010/main" val="271308579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A0BF938-13BB-43F4-B917-9BA35CF7C093}" type="slidenum">
              <a:rPr lang="en-US"/>
              <a:pPr>
                <a:defRPr/>
              </a:pPr>
              <a:t>‹#›</a:t>
            </a:fld>
            <a:endParaRPr lang="en-US"/>
          </a:p>
        </p:txBody>
      </p:sp>
    </p:spTree>
    <p:extLst>
      <p:ext uri="{BB962C8B-B14F-4D97-AF65-F5344CB8AC3E}">
        <p14:creationId xmlns:p14="http://schemas.microsoft.com/office/powerpoint/2010/main" val="174675156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2A6F3AF-0882-497F-A3F1-0EC26C3512D1}" type="slidenum">
              <a:rPr lang="en-US"/>
              <a:pPr>
                <a:defRPr/>
              </a:pPr>
              <a:t>‹#›</a:t>
            </a:fld>
            <a:endParaRPr lang="en-US"/>
          </a:p>
        </p:txBody>
      </p:sp>
    </p:spTree>
    <p:extLst>
      <p:ext uri="{BB962C8B-B14F-4D97-AF65-F5344CB8AC3E}">
        <p14:creationId xmlns:p14="http://schemas.microsoft.com/office/powerpoint/2010/main" val="94660306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A374A2E-A783-4022-BB29-200B34734637}" type="slidenum">
              <a:rPr lang="en-US"/>
              <a:pPr>
                <a:defRPr/>
              </a:pPr>
              <a:t>‹#›</a:t>
            </a:fld>
            <a:endParaRPr lang="en-US"/>
          </a:p>
        </p:txBody>
      </p:sp>
    </p:spTree>
    <p:extLst>
      <p:ext uri="{BB962C8B-B14F-4D97-AF65-F5344CB8AC3E}">
        <p14:creationId xmlns:p14="http://schemas.microsoft.com/office/powerpoint/2010/main" val="71668514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08682B4-922B-4493-A70C-BBF4BE58A69D}" type="slidenum">
              <a:rPr lang="en-US"/>
              <a:pPr>
                <a:defRPr/>
              </a:pPr>
              <a:t>‹#›</a:t>
            </a:fld>
            <a:endParaRPr lang="en-US"/>
          </a:p>
        </p:txBody>
      </p:sp>
    </p:spTree>
    <p:extLst>
      <p:ext uri="{BB962C8B-B14F-4D97-AF65-F5344CB8AC3E}">
        <p14:creationId xmlns:p14="http://schemas.microsoft.com/office/powerpoint/2010/main" val="266491043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97C1E-6C49-4967-A1DF-25D3207F895D}" type="slidenum">
              <a:rPr lang="en-US"/>
              <a:pPr>
                <a:defRPr/>
              </a:pPr>
              <a:t>‹#›</a:t>
            </a:fld>
            <a:endParaRPr lang="en-US"/>
          </a:p>
        </p:txBody>
      </p:sp>
    </p:spTree>
    <p:extLst>
      <p:ext uri="{BB962C8B-B14F-4D97-AF65-F5344CB8AC3E}">
        <p14:creationId xmlns:p14="http://schemas.microsoft.com/office/powerpoint/2010/main" val="340494024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319F65-119B-420E-8617-230A6ADC167F}" type="slidenum">
              <a:rPr lang="en-US"/>
              <a:pPr>
                <a:defRPr/>
              </a:pPr>
              <a:t>‹#›</a:t>
            </a:fld>
            <a:endParaRPr lang="en-US"/>
          </a:p>
        </p:txBody>
      </p:sp>
    </p:spTree>
    <p:extLst>
      <p:ext uri="{BB962C8B-B14F-4D97-AF65-F5344CB8AC3E}">
        <p14:creationId xmlns:p14="http://schemas.microsoft.com/office/powerpoint/2010/main" val="29628722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BAA2DB-9A8C-4377-B994-E314B511E2AD}" type="slidenum">
              <a:rPr lang="en-US"/>
              <a:pPr>
                <a:defRPr/>
              </a:pPr>
              <a:t>‹#›</a:t>
            </a:fld>
            <a:endParaRPr lang="en-US"/>
          </a:p>
        </p:txBody>
      </p:sp>
    </p:spTree>
    <p:extLst>
      <p:ext uri="{BB962C8B-B14F-4D97-AF65-F5344CB8AC3E}">
        <p14:creationId xmlns:p14="http://schemas.microsoft.com/office/powerpoint/2010/main" val="310710765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4169F30F-F0D1-4740-9F7C-1E848C8ACF71}" type="slidenum">
              <a:rPr lang="en-US"/>
              <a:pPr>
                <a:defRPr/>
              </a:pPr>
              <a:t>‹#›</a:t>
            </a:fld>
            <a:endParaRPr lang="en-US"/>
          </a:p>
        </p:txBody>
      </p:sp>
    </p:spTree>
    <p:extLst>
      <p:ext uri="{BB962C8B-B14F-4D97-AF65-F5344CB8AC3E}">
        <p14:creationId xmlns:p14="http://schemas.microsoft.com/office/powerpoint/2010/main" val="105721223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8200" y="1600200"/>
            <a:ext cx="4038600" cy="4525963"/>
          </a:xfrm>
        </p:spPr>
        <p:txBody>
          <a:bodyPr/>
          <a:lstStyle/>
          <a:p>
            <a:pPr lvl="0"/>
            <a:endParaRPr lang="en-GB"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ABAC7F-BC2E-4C07-917F-78C60D53034A}" type="slidenum">
              <a:rPr lang="en-US"/>
              <a:pPr>
                <a:defRPr/>
              </a:pPr>
              <a:t>‹#›</a:t>
            </a:fld>
            <a:endParaRPr lang="en-US"/>
          </a:p>
        </p:txBody>
      </p:sp>
    </p:spTree>
    <p:extLst>
      <p:ext uri="{BB962C8B-B14F-4D97-AF65-F5344CB8AC3E}">
        <p14:creationId xmlns:p14="http://schemas.microsoft.com/office/powerpoint/2010/main" val="204196274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3ABFD7C-987A-4FAF-A8AA-C6ED60736F1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39082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5C48283-57D1-42A0-ACC1-B81ED5A08DA3}" type="slidenum">
              <a:rPr lang="en-US"/>
              <a:pPr>
                <a:defRPr/>
              </a:pPr>
              <a:t>‹#›</a:t>
            </a:fld>
            <a:endParaRPr lang="en-US"/>
          </a:p>
        </p:txBody>
      </p:sp>
    </p:spTree>
    <p:extLst>
      <p:ext uri="{BB962C8B-B14F-4D97-AF65-F5344CB8AC3E}">
        <p14:creationId xmlns:p14="http://schemas.microsoft.com/office/powerpoint/2010/main" val="133745335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34C1F4-2FD0-4EE4-925B-77B0C8DCC61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0107171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234B21E-E110-4AE2-A16B-38C235EBF16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8181171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38D6485-3DC4-4952-A775-AB3A02838B2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4711481"/>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91D328-141D-42E0-9278-069777E54FC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3812843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9294073-D06E-49CC-B5A4-680EBDE08E8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0766632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778E2A0-01C9-46D2-B7A8-31164A7DAF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1152419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8F44BC-9B4E-47F4-B854-E7C1FC73A6B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8655905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407AC2-C6DE-4330-8AA8-99034851B98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7434909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507DCC-2C62-4884-BAA1-6EB429ED3A8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7059955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26CD52-6C37-403A-A3D9-84E33A05E9C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8279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77A12C-16E0-4138-BFFB-3678CE916916}" type="slidenum">
              <a:rPr lang="en-US"/>
              <a:pPr>
                <a:defRPr/>
              </a:pPr>
              <a:t>‹#›</a:t>
            </a:fld>
            <a:endParaRPr lang="en-US"/>
          </a:p>
        </p:txBody>
      </p:sp>
    </p:spTree>
    <p:extLst>
      <p:ext uri="{BB962C8B-B14F-4D97-AF65-F5344CB8AC3E}">
        <p14:creationId xmlns:p14="http://schemas.microsoft.com/office/powerpoint/2010/main" val="121190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jpe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1.jpe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1.jpeg"/><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5" Type="http://schemas.openxmlformats.org/officeDocument/2006/relationships/image" Target="../media/image1.jpeg"/><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slideLayout" Target="../slideLayouts/slideLayout78.xml"/><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slideLayout" Target="../slideLayouts/slideLayout77.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5" Type="http://schemas.openxmlformats.org/officeDocument/2006/relationships/image" Target="../media/image1.jpeg"/><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image" Target="../media/image2.jpeg"/><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7.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2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latin typeface="Times New Roman" pitchFamily="18" charset="0"/>
                <a:cs typeface="+mn-cs"/>
              </a:defRPr>
            </a:lvl1pPr>
          </a:lstStyle>
          <a:p>
            <a:pPr>
              <a:defRPr/>
            </a:pPr>
            <a:endParaRPr lang="en-US"/>
          </a:p>
        </p:txBody>
      </p:sp>
      <p:sp>
        <p:nvSpPr>
          <p:cNvPr id="172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New Roman" pitchFamily="18" charset="0"/>
                <a:cs typeface="+mn-cs"/>
              </a:defRPr>
            </a:lvl1pPr>
          </a:lstStyle>
          <a:p>
            <a:pPr>
              <a:defRPr/>
            </a:pPr>
            <a:endParaRPr lang="en-US"/>
          </a:p>
        </p:txBody>
      </p:sp>
      <p:sp>
        <p:nvSpPr>
          <p:cNvPr id="172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New Roman" pitchFamily="18" charset="0"/>
                <a:cs typeface="+mn-cs"/>
              </a:defRPr>
            </a:lvl1pPr>
          </a:lstStyle>
          <a:p>
            <a:pPr>
              <a:defRPr/>
            </a:pPr>
            <a:fld id="{E166B46E-6862-4D61-ABA1-E3F4BDF3135B}" type="slidenum">
              <a:rPr lang="en-US"/>
              <a:pPr>
                <a:defRPr/>
              </a:pPr>
              <a:t>‹#›</a:t>
            </a:fld>
            <a:endParaRPr lang="en-US"/>
          </a:p>
        </p:txBody>
      </p:sp>
      <p:pic>
        <p:nvPicPr>
          <p:cNvPr id="1031" name="Picture 8" descr="Imperial 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407150" y="5030788"/>
            <a:ext cx="273685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Unicode" pitchFamily="34" charset="0"/>
        </a:defRPr>
      </a:lvl2pPr>
      <a:lvl3pPr algn="ctr" rtl="0" eaLnBrk="0" fontAlgn="base" hangingPunct="0">
        <a:spcBef>
          <a:spcPct val="0"/>
        </a:spcBef>
        <a:spcAft>
          <a:spcPct val="0"/>
        </a:spcAft>
        <a:defRPr sz="4400">
          <a:solidFill>
            <a:schemeClr val="tx2"/>
          </a:solidFill>
          <a:latin typeface="Lucida Sans Unicode" pitchFamily="34" charset="0"/>
        </a:defRPr>
      </a:lvl3pPr>
      <a:lvl4pPr algn="ctr" rtl="0" eaLnBrk="0" fontAlgn="base" hangingPunct="0">
        <a:spcBef>
          <a:spcPct val="0"/>
        </a:spcBef>
        <a:spcAft>
          <a:spcPct val="0"/>
        </a:spcAft>
        <a:defRPr sz="4400">
          <a:solidFill>
            <a:schemeClr val="tx2"/>
          </a:solidFill>
          <a:latin typeface="Lucida Sans Unicode" pitchFamily="34" charset="0"/>
        </a:defRPr>
      </a:lvl4pPr>
      <a:lvl5pPr algn="ctr" rtl="0" eaLnBrk="0" fontAlgn="base" hangingPunct="0">
        <a:spcBef>
          <a:spcPct val="0"/>
        </a:spcBef>
        <a:spcAft>
          <a:spcPct val="0"/>
        </a:spcAft>
        <a:defRPr sz="4400">
          <a:solidFill>
            <a:schemeClr val="tx2"/>
          </a:solidFill>
          <a:latin typeface="Lucida Sans Unicode" pitchFamily="34" charset="0"/>
        </a:defRPr>
      </a:lvl5pPr>
      <a:lvl6pPr marL="457200" algn="ctr" rtl="0" fontAlgn="base">
        <a:spcBef>
          <a:spcPct val="0"/>
        </a:spcBef>
        <a:spcAft>
          <a:spcPct val="0"/>
        </a:spcAft>
        <a:defRPr sz="4400">
          <a:solidFill>
            <a:schemeClr val="tx2"/>
          </a:solidFill>
          <a:latin typeface="Lucida Sans Unicode" pitchFamily="34" charset="0"/>
        </a:defRPr>
      </a:lvl6pPr>
      <a:lvl7pPr marL="914400" algn="ctr" rtl="0" fontAlgn="base">
        <a:spcBef>
          <a:spcPct val="0"/>
        </a:spcBef>
        <a:spcAft>
          <a:spcPct val="0"/>
        </a:spcAft>
        <a:defRPr sz="4400">
          <a:solidFill>
            <a:schemeClr val="tx2"/>
          </a:solidFill>
          <a:latin typeface="Lucida Sans Unicode" pitchFamily="34" charset="0"/>
        </a:defRPr>
      </a:lvl7pPr>
      <a:lvl8pPr marL="1371600" algn="ctr" rtl="0" fontAlgn="base">
        <a:spcBef>
          <a:spcPct val="0"/>
        </a:spcBef>
        <a:spcAft>
          <a:spcPct val="0"/>
        </a:spcAft>
        <a:defRPr sz="4400">
          <a:solidFill>
            <a:schemeClr val="tx2"/>
          </a:solidFill>
          <a:latin typeface="Lucida Sans Unicode" pitchFamily="34" charset="0"/>
        </a:defRPr>
      </a:lvl8pPr>
      <a:lvl9pPr marL="1828800" algn="ctr" rtl="0" fontAlgn="base">
        <a:spcBef>
          <a:spcPct val="0"/>
        </a:spcBef>
        <a:spcAft>
          <a:spcPct val="0"/>
        </a:spcAft>
        <a:defRPr sz="4400">
          <a:solidFill>
            <a:schemeClr val="tx2"/>
          </a:solidFill>
          <a:latin typeface="Lucida Sans Unicode"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 </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2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solidFill>
                  <a:srgbClr val="000000"/>
                </a:solidFill>
                <a:latin typeface="Times New Roman" pitchFamily="18" charset="0"/>
                <a:cs typeface="+mn-cs"/>
              </a:defRPr>
            </a:lvl1pPr>
          </a:lstStyle>
          <a:p>
            <a:pPr>
              <a:defRPr/>
            </a:pPr>
            <a:endParaRPr lang="en-US"/>
          </a:p>
        </p:txBody>
      </p:sp>
      <p:sp>
        <p:nvSpPr>
          <p:cNvPr id="172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0000"/>
                </a:solidFill>
                <a:latin typeface="Times New Roman" pitchFamily="18" charset="0"/>
                <a:cs typeface="+mn-cs"/>
              </a:defRPr>
            </a:lvl1pPr>
          </a:lstStyle>
          <a:p>
            <a:pPr>
              <a:defRPr/>
            </a:pPr>
            <a:endParaRPr lang="en-US"/>
          </a:p>
        </p:txBody>
      </p:sp>
      <p:sp>
        <p:nvSpPr>
          <p:cNvPr id="172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00000"/>
                </a:solidFill>
                <a:latin typeface="Times New Roman" pitchFamily="18" charset="0"/>
                <a:cs typeface="+mn-cs"/>
              </a:defRPr>
            </a:lvl1pPr>
          </a:lstStyle>
          <a:p>
            <a:pPr>
              <a:defRPr/>
            </a:pPr>
            <a:fld id="{A45F9B22-3A18-41F5-A73D-955416F170E0}" type="slidenum">
              <a:rPr lang="en-US"/>
              <a:pPr>
                <a:defRPr/>
              </a:pPr>
              <a:t>‹#›</a:t>
            </a:fld>
            <a:endParaRPr lang="en-US"/>
          </a:p>
        </p:txBody>
      </p:sp>
      <p:pic>
        <p:nvPicPr>
          <p:cNvPr id="2055" name="Picture 8" descr="Imperial 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407150" y="5030788"/>
            <a:ext cx="273685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 id="2147483765" r:id="rId12"/>
    <p:sldLayoutId id="2147483766"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Unicode" pitchFamily="34" charset="0"/>
        </a:defRPr>
      </a:lvl2pPr>
      <a:lvl3pPr algn="ctr" rtl="0" eaLnBrk="0" fontAlgn="base" hangingPunct="0">
        <a:spcBef>
          <a:spcPct val="0"/>
        </a:spcBef>
        <a:spcAft>
          <a:spcPct val="0"/>
        </a:spcAft>
        <a:defRPr sz="4400">
          <a:solidFill>
            <a:schemeClr val="tx2"/>
          </a:solidFill>
          <a:latin typeface="Lucida Sans Unicode" pitchFamily="34" charset="0"/>
        </a:defRPr>
      </a:lvl3pPr>
      <a:lvl4pPr algn="ctr" rtl="0" eaLnBrk="0" fontAlgn="base" hangingPunct="0">
        <a:spcBef>
          <a:spcPct val="0"/>
        </a:spcBef>
        <a:spcAft>
          <a:spcPct val="0"/>
        </a:spcAft>
        <a:defRPr sz="4400">
          <a:solidFill>
            <a:schemeClr val="tx2"/>
          </a:solidFill>
          <a:latin typeface="Lucida Sans Unicode" pitchFamily="34" charset="0"/>
        </a:defRPr>
      </a:lvl4pPr>
      <a:lvl5pPr algn="ctr" rtl="0" eaLnBrk="0" fontAlgn="base" hangingPunct="0">
        <a:spcBef>
          <a:spcPct val="0"/>
        </a:spcBef>
        <a:spcAft>
          <a:spcPct val="0"/>
        </a:spcAft>
        <a:defRPr sz="4400">
          <a:solidFill>
            <a:schemeClr val="tx2"/>
          </a:solidFill>
          <a:latin typeface="Lucida Sans Unicode" pitchFamily="34" charset="0"/>
        </a:defRPr>
      </a:lvl5pPr>
      <a:lvl6pPr marL="457200" algn="ctr" rtl="0" fontAlgn="base">
        <a:spcBef>
          <a:spcPct val="0"/>
        </a:spcBef>
        <a:spcAft>
          <a:spcPct val="0"/>
        </a:spcAft>
        <a:defRPr sz="4400">
          <a:solidFill>
            <a:schemeClr val="tx2"/>
          </a:solidFill>
          <a:latin typeface="Lucida Sans Unicode" pitchFamily="34" charset="0"/>
        </a:defRPr>
      </a:lvl6pPr>
      <a:lvl7pPr marL="914400" algn="ctr" rtl="0" fontAlgn="base">
        <a:spcBef>
          <a:spcPct val="0"/>
        </a:spcBef>
        <a:spcAft>
          <a:spcPct val="0"/>
        </a:spcAft>
        <a:defRPr sz="4400">
          <a:solidFill>
            <a:schemeClr val="tx2"/>
          </a:solidFill>
          <a:latin typeface="Lucida Sans Unicode" pitchFamily="34" charset="0"/>
        </a:defRPr>
      </a:lvl7pPr>
      <a:lvl8pPr marL="1371600" algn="ctr" rtl="0" fontAlgn="base">
        <a:spcBef>
          <a:spcPct val="0"/>
        </a:spcBef>
        <a:spcAft>
          <a:spcPct val="0"/>
        </a:spcAft>
        <a:defRPr sz="4400">
          <a:solidFill>
            <a:schemeClr val="tx2"/>
          </a:solidFill>
          <a:latin typeface="Lucida Sans Unicode" pitchFamily="34" charset="0"/>
        </a:defRPr>
      </a:lvl8pPr>
      <a:lvl9pPr marL="1828800" algn="ctr" rtl="0" fontAlgn="base">
        <a:spcBef>
          <a:spcPct val="0"/>
        </a:spcBef>
        <a:spcAft>
          <a:spcPct val="0"/>
        </a:spcAft>
        <a:defRPr sz="4400">
          <a:solidFill>
            <a:schemeClr val="tx2"/>
          </a:solidFill>
          <a:latin typeface="Lucida Sans Unicode"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 </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2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solidFill>
                  <a:srgbClr val="000000"/>
                </a:solidFill>
                <a:latin typeface="Times New Roman" pitchFamily="18" charset="0"/>
                <a:cs typeface="+mn-cs"/>
              </a:defRPr>
            </a:lvl1pPr>
          </a:lstStyle>
          <a:p>
            <a:pPr>
              <a:defRPr/>
            </a:pPr>
            <a:endParaRPr lang="en-US"/>
          </a:p>
        </p:txBody>
      </p:sp>
      <p:sp>
        <p:nvSpPr>
          <p:cNvPr id="172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0000"/>
                </a:solidFill>
                <a:latin typeface="Times New Roman" pitchFamily="18" charset="0"/>
                <a:cs typeface="+mn-cs"/>
              </a:defRPr>
            </a:lvl1pPr>
          </a:lstStyle>
          <a:p>
            <a:pPr>
              <a:defRPr/>
            </a:pPr>
            <a:endParaRPr lang="en-US"/>
          </a:p>
        </p:txBody>
      </p:sp>
      <p:sp>
        <p:nvSpPr>
          <p:cNvPr id="172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00000"/>
                </a:solidFill>
                <a:latin typeface="Times New Roman" pitchFamily="18" charset="0"/>
                <a:cs typeface="+mn-cs"/>
              </a:defRPr>
            </a:lvl1pPr>
          </a:lstStyle>
          <a:p>
            <a:pPr>
              <a:defRPr/>
            </a:pPr>
            <a:fld id="{6A396CA3-F43B-41F3-A2A2-83CE8198AE99}" type="slidenum">
              <a:rPr lang="en-US"/>
              <a:pPr>
                <a:defRPr/>
              </a:pPr>
              <a:t>‹#›</a:t>
            </a:fld>
            <a:endParaRPr lang="en-US"/>
          </a:p>
        </p:txBody>
      </p:sp>
      <p:pic>
        <p:nvPicPr>
          <p:cNvPr id="3079" name="Picture 8" descr="Imperial 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407150" y="5030788"/>
            <a:ext cx="273685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Unicode" pitchFamily="34" charset="0"/>
        </a:defRPr>
      </a:lvl2pPr>
      <a:lvl3pPr algn="ctr" rtl="0" eaLnBrk="0" fontAlgn="base" hangingPunct="0">
        <a:spcBef>
          <a:spcPct val="0"/>
        </a:spcBef>
        <a:spcAft>
          <a:spcPct val="0"/>
        </a:spcAft>
        <a:defRPr sz="4400">
          <a:solidFill>
            <a:schemeClr val="tx2"/>
          </a:solidFill>
          <a:latin typeface="Lucida Sans Unicode" pitchFamily="34" charset="0"/>
        </a:defRPr>
      </a:lvl3pPr>
      <a:lvl4pPr algn="ctr" rtl="0" eaLnBrk="0" fontAlgn="base" hangingPunct="0">
        <a:spcBef>
          <a:spcPct val="0"/>
        </a:spcBef>
        <a:spcAft>
          <a:spcPct val="0"/>
        </a:spcAft>
        <a:defRPr sz="4400">
          <a:solidFill>
            <a:schemeClr val="tx2"/>
          </a:solidFill>
          <a:latin typeface="Lucida Sans Unicode" pitchFamily="34" charset="0"/>
        </a:defRPr>
      </a:lvl4pPr>
      <a:lvl5pPr algn="ctr" rtl="0" eaLnBrk="0" fontAlgn="base" hangingPunct="0">
        <a:spcBef>
          <a:spcPct val="0"/>
        </a:spcBef>
        <a:spcAft>
          <a:spcPct val="0"/>
        </a:spcAft>
        <a:defRPr sz="4400">
          <a:solidFill>
            <a:schemeClr val="tx2"/>
          </a:solidFill>
          <a:latin typeface="Lucida Sans Unicode" pitchFamily="34" charset="0"/>
        </a:defRPr>
      </a:lvl5pPr>
      <a:lvl6pPr marL="457200" algn="ctr" rtl="0" fontAlgn="base">
        <a:spcBef>
          <a:spcPct val="0"/>
        </a:spcBef>
        <a:spcAft>
          <a:spcPct val="0"/>
        </a:spcAft>
        <a:defRPr sz="4400">
          <a:solidFill>
            <a:schemeClr val="tx2"/>
          </a:solidFill>
          <a:latin typeface="Lucida Sans Unicode" pitchFamily="34" charset="0"/>
        </a:defRPr>
      </a:lvl6pPr>
      <a:lvl7pPr marL="914400" algn="ctr" rtl="0" fontAlgn="base">
        <a:spcBef>
          <a:spcPct val="0"/>
        </a:spcBef>
        <a:spcAft>
          <a:spcPct val="0"/>
        </a:spcAft>
        <a:defRPr sz="4400">
          <a:solidFill>
            <a:schemeClr val="tx2"/>
          </a:solidFill>
          <a:latin typeface="Lucida Sans Unicode" pitchFamily="34" charset="0"/>
        </a:defRPr>
      </a:lvl7pPr>
      <a:lvl8pPr marL="1371600" algn="ctr" rtl="0" fontAlgn="base">
        <a:spcBef>
          <a:spcPct val="0"/>
        </a:spcBef>
        <a:spcAft>
          <a:spcPct val="0"/>
        </a:spcAft>
        <a:defRPr sz="4400">
          <a:solidFill>
            <a:schemeClr val="tx2"/>
          </a:solidFill>
          <a:latin typeface="Lucida Sans Unicode" pitchFamily="34" charset="0"/>
        </a:defRPr>
      </a:lvl8pPr>
      <a:lvl9pPr marL="1828800" algn="ctr" rtl="0" fontAlgn="base">
        <a:spcBef>
          <a:spcPct val="0"/>
        </a:spcBef>
        <a:spcAft>
          <a:spcPct val="0"/>
        </a:spcAft>
        <a:defRPr sz="4400">
          <a:solidFill>
            <a:schemeClr val="tx2"/>
          </a:solidFill>
          <a:latin typeface="Lucida Sans Unicode"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 </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2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solidFill>
                  <a:srgbClr val="000000"/>
                </a:solidFill>
                <a:latin typeface="Times New Roman" pitchFamily="18" charset="0"/>
                <a:cs typeface="+mn-cs"/>
              </a:defRPr>
            </a:lvl1pPr>
          </a:lstStyle>
          <a:p>
            <a:pPr>
              <a:defRPr/>
            </a:pPr>
            <a:endParaRPr lang="en-US"/>
          </a:p>
        </p:txBody>
      </p:sp>
      <p:sp>
        <p:nvSpPr>
          <p:cNvPr id="172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0000"/>
                </a:solidFill>
                <a:latin typeface="Times New Roman" pitchFamily="18" charset="0"/>
                <a:cs typeface="+mn-cs"/>
              </a:defRPr>
            </a:lvl1pPr>
          </a:lstStyle>
          <a:p>
            <a:pPr>
              <a:defRPr/>
            </a:pPr>
            <a:endParaRPr lang="en-US"/>
          </a:p>
        </p:txBody>
      </p:sp>
      <p:sp>
        <p:nvSpPr>
          <p:cNvPr id="172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00000"/>
                </a:solidFill>
                <a:latin typeface="Times New Roman" pitchFamily="18" charset="0"/>
                <a:cs typeface="+mn-cs"/>
              </a:defRPr>
            </a:lvl1pPr>
          </a:lstStyle>
          <a:p>
            <a:pPr>
              <a:defRPr/>
            </a:pPr>
            <a:fld id="{929249EC-CFE5-440C-BE71-CEB009183444}" type="slidenum">
              <a:rPr lang="en-US"/>
              <a:pPr>
                <a:defRPr/>
              </a:pPr>
              <a:t>‹#›</a:t>
            </a:fld>
            <a:endParaRPr lang="en-US"/>
          </a:p>
        </p:txBody>
      </p:sp>
      <p:pic>
        <p:nvPicPr>
          <p:cNvPr id="4103" name="Picture 8" descr="Imperial 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407150" y="5030788"/>
            <a:ext cx="273685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Unicode" pitchFamily="34" charset="0"/>
        </a:defRPr>
      </a:lvl2pPr>
      <a:lvl3pPr algn="ctr" rtl="0" eaLnBrk="0" fontAlgn="base" hangingPunct="0">
        <a:spcBef>
          <a:spcPct val="0"/>
        </a:spcBef>
        <a:spcAft>
          <a:spcPct val="0"/>
        </a:spcAft>
        <a:defRPr sz="4400">
          <a:solidFill>
            <a:schemeClr val="tx2"/>
          </a:solidFill>
          <a:latin typeface="Lucida Sans Unicode" pitchFamily="34" charset="0"/>
        </a:defRPr>
      </a:lvl3pPr>
      <a:lvl4pPr algn="ctr" rtl="0" eaLnBrk="0" fontAlgn="base" hangingPunct="0">
        <a:spcBef>
          <a:spcPct val="0"/>
        </a:spcBef>
        <a:spcAft>
          <a:spcPct val="0"/>
        </a:spcAft>
        <a:defRPr sz="4400">
          <a:solidFill>
            <a:schemeClr val="tx2"/>
          </a:solidFill>
          <a:latin typeface="Lucida Sans Unicode" pitchFamily="34" charset="0"/>
        </a:defRPr>
      </a:lvl4pPr>
      <a:lvl5pPr algn="ctr" rtl="0" eaLnBrk="0" fontAlgn="base" hangingPunct="0">
        <a:spcBef>
          <a:spcPct val="0"/>
        </a:spcBef>
        <a:spcAft>
          <a:spcPct val="0"/>
        </a:spcAft>
        <a:defRPr sz="4400">
          <a:solidFill>
            <a:schemeClr val="tx2"/>
          </a:solidFill>
          <a:latin typeface="Lucida Sans Unicode" pitchFamily="34" charset="0"/>
        </a:defRPr>
      </a:lvl5pPr>
      <a:lvl6pPr marL="457200" algn="ctr" rtl="0" fontAlgn="base">
        <a:spcBef>
          <a:spcPct val="0"/>
        </a:spcBef>
        <a:spcAft>
          <a:spcPct val="0"/>
        </a:spcAft>
        <a:defRPr sz="4400">
          <a:solidFill>
            <a:schemeClr val="tx2"/>
          </a:solidFill>
          <a:latin typeface="Lucida Sans Unicode" pitchFamily="34" charset="0"/>
        </a:defRPr>
      </a:lvl6pPr>
      <a:lvl7pPr marL="914400" algn="ctr" rtl="0" fontAlgn="base">
        <a:spcBef>
          <a:spcPct val="0"/>
        </a:spcBef>
        <a:spcAft>
          <a:spcPct val="0"/>
        </a:spcAft>
        <a:defRPr sz="4400">
          <a:solidFill>
            <a:schemeClr val="tx2"/>
          </a:solidFill>
          <a:latin typeface="Lucida Sans Unicode" pitchFamily="34" charset="0"/>
        </a:defRPr>
      </a:lvl7pPr>
      <a:lvl8pPr marL="1371600" algn="ctr" rtl="0" fontAlgn="base">
        <a:spcBef>
          <a:spcPct val="0"/>
        </a:spcBef>
        <a:spcAft>
          <a:spcPct val="0"/>
        </a:spcAft>
        <a:defRPr sz="4400">
          <a:solidFill>
            <a:schemeClr val="tx2"/>
          </a:solidFill>
          <a:latin typeface="Lucida Sans Unicode" pitchFamily="34" charset="0"/>
        </a:defRPr>
      </a:lvl8pPr>
      <a:lvl9pPr marL="1828800" algn="ctr" rtl="0" fontAlgn="base">
        <a:spcBef>
          <a:spcPct val="0"/>
        </a:spcBef>
        <a:spcAft>
          <a:spcPct val="0"/>
        </a:spcAft>
        <a:defRPr sz="4400">
          <a:solidFill>
            <a:schemeClr val="tx2"/>
          </a:solidFill>
          <a:latin typeface="Lucida Sans Unicode"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 </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2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solidFill>
                  <a:srgbClr val="000000"/>
                </a:solidFill>
                <a:latin typeface="Times New Roman" pitchFamily="18" charset="0"/>
                <a:cs typeface="+mn-cs"/>
              </a:defRPr>
            </a:lvl1pPr>
          </a:lstStyle>
          <a:p>
            <a:pPr>
              <a:defRPr/>
            </a:pPr>
            <a:endParaRPr lang="en-US"/>
          </a:p>
        </p:txBody>
      </p:sp>
      <p:sp>
        <p:nvSpPr>
          <p:cNvPr id="172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0000"/>
                </a:solidFill>
                <a:latin typeface="Times New Roman" pitchFamily="18" charset="0"/>
                <a:cs typeface="+mn-cs"/>
              </a:defRPr>
            </a:lvl1pPr>
          </a:lstStyle>
          <a:p>
            <a:pPr>
              <a:defRPr/>
            </a:pPr>
            <a:endParaRPr lang="en-US"/>
          </a:p>
        </p:txBody>
      </p:sp>
      <p:sp>
        <p:nvSpPr>
          <p:cNvPr id="172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00000"/>
                </a:solidFill>
                <a:latin typeface="Times New Roman" pitchFamily="18" charset="0"/>
                <a:cs typeface="+mn-cs"/>
              </a:defRPr>
            </a:lvl1pPr>
          </a:lstStyle>
          <a:p>
            <a:pPr>
              <a:defRPr/>
            </a:pPr>
            <a:fld id="{66C6E9E1-A3D7-4B47-880B-783FE5E67538}" type="slidenum">
              <a:rPr lang="en-US"/>
              <a:pPr>
                <a:defRPr/>
              </a:pPr>
              <a:t>‹#›</a:t>
            </a:fld>
            <a:endParaRPr lang="en-US"/>
          </a:p>
        </p:txBody>
      </p:sp>
      <p:pic>
        <p:nvPicPr>
          <p:cNvPr id="5127" name="Picture 8" descr="Imperial 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407150" y="5030788"/>
            <a:ext cx="273685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Unicode" pitchFamily="34" charset="0"/>
        </a:defRPr>
      </a:lvl2pPr>
      <a:lvl3pPr algn="ctr" rtl="0" eaLnBrk="0" fontAlgn="base" hangingPunct="0">
        <a:spcBef>
          <a:spcPct val="0"/>
        </a:spcBef>
        <a:spcAft>
          <a:spcPct val="0"/>
        </a:spcAft>
        <a:defRPr sz="4400">
          <a:solidFill>
            <a:schemeClr val="tx2"/>
          </a:solidFill>
          <a:latin typeface="Lucida Sans Unicode" pitchFamily="34" charset="0"/>
        </a:defRPr>
      </a:lvl3pPr>
      <a:lvl4pPr algn="ctr" rtl="0" eaLnBrk="0" fontAlgn="base" hangingPunct="0">
        <a:spcBef>
          <a:spcPct val="0"/>
        </a:spcBef>
        <a:spcAft>
          <a:spcPct val="0"/>
        </a:spcAft>
        <a:defRPr sz="4400">
          <a:solidFill>
            <a:schemeClr val="tx2"/>
          </a:solidFill>
          <a:latin typeface="Lucida Sans Unicode" pitchFamily="34" charset="0"/>
        </a:defRPr>
      </a:lvl4pPr>
      <a:lvl5pPr algn="ctr" rtl="0" eaLnBrk="0" fontAlgn="base" hangingPunct="0">
        <a:spcBef>
          <a:spcPct val="0"/>
        </a:spcBef>
        <a:spcAft>
          <a:spcPct val="0"/>
        </a:spcAft>
        <a:defRPr sz="4400">
          <a:solidFill>
            <a:schemeClr val="tx2"/>
          </a:solidFill>
          <a:latin typeface="Lucida Sans Unicode" pitchFamily="34" charset="0"/>
        </a:defRPr>
      </a:lvl5pPr>
      <a:lvl6pPr marL="457200" algn="ctr" rtl="0" fontAlgn="base">
        <a:spcBef>
          <a:spcPct val="0"/>
        </a:spcBef>
        <a:spcAft>
          <a:spcPct val="0"/>
        </a:spcAft>
        <a:defRPr sz="4400">
          <a:solidFill>
            <a:schemeClr val="tx2"/>
          </a:solidFill>
          <a:latin typeface="Lucida Sans Unicode" pitchFamily="34" charset="0"/>
        </a:defRPr>
      </a:lvl6pPr>
      <a:lvl7pPr marL="914400" algn="ctr" rtl="0" fontAlgn="base">
        <a:spcBef>
          <a:spcPct val="0"/>
        </a:spcBef>
        <a:spcAft>
          <a:spcPct val="0"/>
        </a:spcAft>
        <a:defRPr sz="4400">
          <a:solidFill>
            <a:schemeClr val="tx2"/>
          </a:solidFill>
          <a:latin typeface="Lucida Sans Unicode" pitchFamily="34" charset="0"/>
        </a:defRPr>
      </a:lvl7pPr>
      <a:lvl8pPr marL="1371600" algn="ctr" rtl="0" fontAlgn="base">
        <a:spcBef>
          <a:spcPct val="0"/>
        </a:spcBef>
        <a:spcAft>
          <a:spcPct val="0"/>
        </a:spcAft>
        <a:defRPr sz="4400">
          <a:solidFill>
            <a:schemeClr val="tx2"/>
          </a:solidFill>
          <a:latin typeface="Lucida Sans Unicode" pitchFamily="34" charset="0"/>
        </a:defRPr>
      </a:lvl8pPr>
      <a:lvl9pPr marL="1828800" algn="ctr" rtl="0" fontAlgn="base">
        <a:spcBef>
          <a:spcPct val="0"/>
        </a:spcBef>
        <a:spcAft>
          <a:spcPct val="0"/>
        </a:spcAft>
        <a:defRPr sz="4400">
          <a:solidFill>
            <a:schemeClr val="tx2"/>
          </a:solidFill>
          <a:latin typeface="Lucida Sans Unicode"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 </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2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solidFill>
                  <a:srgbClr val="000000"/>
                </a:solidFill>
                <a:latin typeface="Times New Roman" pitchFamily="18" charset="0"/>
                <a:cs typeface="+mn-cs"/>
              </a:defRPr>
            </a:lvl1pPr>
          </a:lstStyle>
          <a:p>
            <a:pPr>
              <a:defRPr/>
            </a:pPr>
            <a:endParaRPr lang="en-US"/>
          </a:p>
        </p:txBody>
      </p:sp>
      <p:sp>
        <p:nvSpPr>
          <p:cNvPr id="172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solidFill>
                  <a:srgbClr val="000000"/>
                </a:solidFill>
                <a:latin typeface="Times New Roman" pitchFamily="18" charset="0"/>
                <a:cs typeface="+mn-cs"/>
              </a:defRPr>
            </a:lvl1pPr>
          </a:lstStyle>
          <a:p>
            <a:pPr>
              <a:defRPr/>
            </a:pPr>
            <a:endParaRPr lang="en-US"/>
          </a:p>
        </p:txBody>
      </p:sp>
      <p:sp>
        <p:nvSpPr>
          <p:cNvPr id="172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solidFill>
                  <a:srgbClr val="000000"/>
                </a:solidFill>
                <a:latin typeface="Times New Roman" pitchFamily="18" charset="0"/>
                <a:cs typeface="+mn-cs"/>
              </a:defRPr>
            </a:lvl1pPr>
          </a:lstStyle>
          <a:p>
            <a:pPr>
              <a:defRPr/>
            </a:pPr>
            <a:fld id="{90FBD06B-A8AA-4F71-BE73-54670848BDF4}" type="slidenum">
              <a:rPr lang="en-US"/>
              <a:pPr>
                <a:defRPr/>
              </a:pPr>
              <a:t>‹#›</a:t>
            </a:fld>
            <a:endParaRPr lang="en-US"/>
          </a:p>
        </p:txBody>
      </p:sp>
      <p:pic>
        <p:nvPicPr>
          <p:cNvPr id="6151" name="Picture 8" descr="Imperial 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407150" y="5030788"/>
            <a:ext cx="2736850"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 id="214748381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Unicode" pitchFamily="34" charset="0"/>
        </a:defRPr>
      </a:lvl2pPr>
      <a:lvl3pPr algn="ctr" rtl="0" eaLnBrk="0" fontAlgn="base" hangingPunct="0">
        <a:spcBef>
          <a:spcPct val="0"/>
        </a:spcBef>
        <a:spcAft>
          <a:spcPct val="0"/>
        </a:spcAft>
        <a:defRPr sz="4400">
          <a:solidFill>
            <a:schemeClr val="tx2"/>
          </a:solidFill>
          <a:latin typeface="Lucida Sans Unicode" pitchFamily="34" charset="0"/>
        </a:defRPr>
      </a:lvl3pPr>
      <a:lvl4pPr algn="ctr" rtl="0" eaLnBrk="0" fontAlgn="base" hangingPunct="0">
        <a:spcBef>
          <a:spcPct val="0"/>
        </a:spcBef>
        <a:spcAft>
          <a:spcPct val="0"/>
        </a:spcAft>
        <a:defRPr sz="4400">
          <a:solidFill>
            <a:schemeClr val="tx2"/>
          </a:solidFill>
          <a:latin typeface="Lucida Sans Unicode" pitchFamily="34" charset="0"/>
        </a:defRPr>
      </a:lvl4pPr>
      <a:lvl5pPr algn="ctr" rtl="0" eaLnBrk="0" fontAlgn="base" hangingPunct="0">
        <a:spcBef>
          <a:spcPct val="0"/>
        </a:spcBef>
        <a:spcAft>
          <a:spcPct val="0"/>
        </a:spcAft>
        <a:defRPr sz="4400">
          <a:solidFill>
            <a:schemeClr val="tx2"/>
          </a:solidFill>
          <a:latin typeface="Lucida Sans Unicode" pitchFamily="34" charset="0"/>
        </a:defRPr>
      </a:lvl5pPr>
      <a:lvl6pPr marL="457200" algn="ctr" rtl="0" fontAlgn="base">
        <a:spcBef>
          <a:spcPct val="0"/>
        </a:spcBef>
        <a:spcAft>
          <a:spcPct val="0"/>
        </a:spcAft>
        <a:defRPr sz="4400">
          <a:solidFill>
            <a:schemeClr val="tx2"/>
          </a:solidFill>
          <a:latin typeface="Lucida Sans Unicode" pitchFamily="34" charset="0"/>
        </a:defRPr>
      </a:lvl6pPr>
      <a:lvl7pPr marL="914400" algn="ctr" rtl="0" fontAlgn="base">
        <a:spcBef>
          <a:spcPct val="0"/>
        </a:spcBef>
        <a:spcAft>
          <a:spcPct val="0"/>
        </a:spcAft>
        <a:defRPr sz="4400">
          <a:solidFill>
            <a:schemeClr val="tx2"/>
          </a:solidFill>
          <a:latin typeface="Lucida Sans Unicode" pitchFamily="34" charset="0"/>
        </a:defRPr>
      </a:lvl7pPr>
      <a:lvl8pPr marL="1371600" algn="ctr" rtl="0" fontAlgn="base">
        <a:spcBef>
          <a:spcPct val="0"/>
        </a:spcBef>
        <a:spcAft>
          <a:spcPct val="0"/>
        </a:spcAft>
        <a:defRPr sz="4400">
          <a:solidFill>
            <a:schemeClr val="tx2"/>
          </a:solidFill>
          <a:latin typeface="Lucida Sans Unicode" pitchFamily="34" charset="0"/>
        </a:defRPr>
      </a:lvl8pPr>
      <a:lvl9pPr marL="1828800" algn="ctr" rtl="0" fontAlgn="base">
        <a:spcBef>
          <a:spcPct val="0"/>
        </a:spcBef>
        <a:spcAft>
          <a:spcPct val="0"/>
        </a:spcAft>
        <a:defRPr sz="4400">
          <a:solidFill>
            <a:schemeClr val="tx2"/>
          </a:solidFill>
          <a:latin typeface="Lucida Sans Unicode"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72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Times New Roman" pitchFamily="18" charset="0"/>
              </a:defRPr>
            </a:lvl1pPr>
          </a:lstStyle>
          <a:p>
            <a:pPr eaLnBrk="0" hangingPunct="0">
              <a:defRPr/>
            </a:pPr>
            <a:endParaRPr lang="en-US">
              <a:solidFill>
                <a:srgbClr val="000000"/>
              </a:solidFill>
              <a:cs typeface="+mn-cs"/>
            </a:endParaRPr>
          </a:p>
        </p:txBody>
      </p:sp>
      <p:sp>
        <p:nvSpPr>
          <p:cNvPr id="172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lgn="ctr" eaLnBrk="0" hangingPunct="0">
              <a:defRPr/>
            </a:pPr>
            <a:endParaRPr lang="en-US">
              <a:solidFill>
                <a:srgbClr val="000000"/>
              </a:solidFill>
              <a:cs typeface="+mn-cs"/>
            </a:endParaRPr>
          </a:p>
        </p:txBody>
      </p:sp>
      <p:sp>
        <p:nvSpPr>
          <p:cNvPr id="172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eaLnBrk="0" hangingPunct="0">
              <a:defRPr/>
            </a:pPr>
            <a:fld id="{38E22373-2D8C-46BD-BF69-61DDF4748720}" type="slidenum">
              <a:rPr lang="en-US">
                <a:solidFill>
                  <a:srgbClr val="000000"/>
                </a:solidFill>
                <a:cs typeface="+mn-cs"/>
              </a:rPr>
              <a:pPr eaLnBrk="0" hangingPunct="0">
                <a:defRPr/>
              </a:pPr>
              <a:t>‹#›</a:t>
            </a:fld>
            <a:endParaRPr lang="en-US">
              <a:solidFill>
                <a:srgbClr val="000000"/>
              </a:solidFill>
              <a:cs typeface="+mn-cs"/>
            </a:endParaRPr>
          </a:p>
        </p:txBody>
      </p:sp>
      <p:pic>
        <p:nvPicPr>
          <p:cNvPr id="1031" name="Picture 8" descr="ICES 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16688" y="5157788"/>
            <a:ext cx="2478087"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4678527"/>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Unicode" pitchFamily="34" charset="0"/>
        </a:defRPr>
      </a:lvl2pPr>
      <a:lvl3pPr algn="ctr" rtl="0" eaLnBrk="0" fontAlgn="base" hangingPunct="0">
        <a:spcBef>
          <a:spcPct val="0"/>
        </a:spcBef>
        <a:spcAft>
          <a:spcPct val="0"/>
        </a:spcAft>
        <a:defRPr sz="4400">
          <a:solidFill>
            <a:schemeClr val="tx2"/>
          </a:solidFill>
          <a:latin typeface="Lucida Sans Unicode" pitchFamily="34" charset="0"/>
        </a:defRPr>
      </a:lvl3pPr>
      <a:lvl4pPr algn="ctr" rtl="0" eaLnBrk="0" fontAlgn="base" hangingPunct="0">
        <a:spcBef>
          <a:spcPct val="0"/>
        </a:spcBef>
        <a:spcAft>
          <a:spcPct val="0"/>
        </a:spcAft>
        <a:defRPr sz="4400">
          <a:solidFill>
            <a:schemeClr val="tx2"/>
          </a:solidFill>
          <a:latin typeface="Lucida Sans Unicode" pitchFamily="34" charset="0"/>
        </a:defRPr>
      </a:lvl4pPr>
      <a:lvl5pPr algn="ctr" rtl="0" eaLnBrk="0" fontAlgn="base" hangingPunct="0">
        <a:spcBef>
          <a:spcPct val="0"/>
        </a:spcBef>
        <a:spcAft>
          <a:spcPct val="0"/>
        </a:spcAft>
        <a:defRPr sz="4400">
          <a:solidFill>
            <a:schemeClr val="tx2"/>
          </a:solidFill>
          <a:latin typeface="Lucida Sans Unicode" pitchFamily="34" charset="0"/>
        </a:defRPr>
      </a:lvl5pPr>
      <a:lvl6pPr marL="457200" algn="ctr" rtl="0" eaLnBrk="1" fontAlgn="base" hangingPunct="1">
        <a:spcBef>
          <a:spcPct val="0"/>
        </a:spcBef>
        <a:spcAft>
          <a:spcPct val="0"/>
        </a:spcAft>
        <a:defRPr sz="4400">
          <a:solidFill>
            <a:schemeClr val="tx2"/>
          </a:solidFill>
          <a:latin typeface="Lucida Sans Unicode" pitchFamily="34" charset="0"/>
        </a:defRPr>
      </a:lvl6pPr>
      <a:lvl7pPr marL="914400" algn="ctr" rtl="0" eaLnBrk="1" fontAlgn="base" hangingPunct="1">
        <a:spcBef>
          <a:spcPct val="0"/>
        </a:spcBef>
        <a:spcAft>
          <a:spcPct val="0"/>
        </a:spcAft>
        <a:defRPr sz="4400">
          <a:solidFill>
            <a:schemeClr val="tx2"/>
          </a:solidFill>
          <a:latin typeface="Lucida Sans Unicode" pitchFamily="34" charset="0"/>
        </a:defRPr>
      </a:lvl7pPr>
      <a:lvl8pPr marL="1371600" algn="ctr" rtl="0" eaLnBrk="1" fontAlgn="base" hangingPunct="1">
        <a:spcBef>
          <a:spcPct val="0"/>
        </a:spcBef>
        <a:spcAft>
          <a:spcPct val="0"/>
        </a:spcAft>
        <a:defRPr sz="4400">
          <a:solidFill>
            <a:schemeClr val="tx2"/>
          </a:solidFill>
          <a:latin typeface="Lucida Sans Unicode" pitchFamily="34" charset="0"/>
        </a:defRPr>
      </a:lvl8pPr>
      <a:lvl9pPr marL="1828800" algn="ctr" rtl="0" eaLnBrk="1" fontAlgn="base" hangingPunct="1">
        <a:spcBef>
          <a:spcPct val="0"/>
        </a:spcBef>
        <a:spcAft>
          <a:spcPct val="0"/>
        </a:spcAft>
        <a:defRPr sz="4400">
          <a:solidFill>
            <a:schemeClr val="tx2"/>
          </a:solidFill>
          <a:latin typeface="Lucida Sans Unicode"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0.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0.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3sixty Functionality</a:t>
            </a:r>
            <a:endParaRPr lang="en-GB" b="1" dirty="0"/>
          </a:p>
        </p:txBody>
      </p:sp>
      <p:sp>
        <p:nvSpPr>
          <p:cNvPr id="3" name="Content Placeholder 2"/>
          <p:cNvSpPr>
            <a:spLocks noGrp="1"/>
          </p:cNvSpPr>
          <p:nvPr>
            <p:ph idx="1"/>
          </p:nvPr>
        </p:nvSpPr>
        <p:spPr>
          <a:xfrm>
            <a:off x="457200" y="1196752"/>
            <a:ext cx="8229600" cy="5081811"/>
          </a:xfrm>
        </p:spPr>
        <p:txBody>
          <a:bodyPr/>
          <a:lstStyle/>
          <a:p>
            <a:endParaRPr lang="en-GB" dirty="0" smtClean="0"/>
          </a:p>
          <a:p>
            <a:pPr lvl="1"/>
            <a:endParaRPr lang="en-GB" dirty="0" smtClean="0"/>
          </a:p>
          <a:p>
            <a:pPr marL="0" indent="0">
              <a:buNone/>
            </a:pPr>
            <a:r>
              <a:rPr lang="en-GB" dirty="0" smtClean="0"/>
              <a:t> </a:t>
            </a:r>
          </a:p>
          <a:p>
            <a:endParaRPr lang="en-GB" dirty="0"/>
          </a:p>
        </p:txBody>
      </p:sp>
      <p:sp>
        <p:nvSpPr>
          <p:cNvPr id="5" name="Content Placeholder 2"/>
          <p:cNvSpPr txBox="1">
            <a:spLocks/>
          </p:cNvSpPr>
          <p:nvPr/>
        </p:nvSpPr>
        <p:spPr bwMode="auto">
          <a:xfrm>
            <a:off x="683568" y="2324649"/>
            <a:ext cx="8229600" cy="2904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457200" lvl="1" indent="0">
              <a:buNone/>
            </a:pPr>
            <a:r>
              <a:rPr lang="en-GB" dirty="0" smtClean="0"/>
              <a:t>“Version </a:t>
            </a:r>
            <a:r>
              <a:rPr lang="en-GB" dirty="0"/>
              <a:t>5 is a thing of great beauty</a:t>
            </a:r>
            <a:r>
              <a:rPr lang="en-GB" dirty="0" smtClean="0"/>
              <a:t>.”</a:t>
            </a:r>
          </a:p>
          <a:p>
            <a:pPr marL="457200" lvl="1" indent="0">
              <a:buNone/>
            </a:pPr>
            <a:endParaRPr lang="en-GB" dirty="0"/>
          </a:p>
          <a:p>
            <a:pPr marL="457200" lvl="1" indent="0">
              <a:buNone/>
            </a:pPr>
            <a:r>
              <a:rPr lang="en-GB" i="1" dirty="0" smtClean="0"/>
              <a:t>Stuart McGregor</a:t>
            </a:r>
          </a:p>
          <a:p>
            <a:pPr marL="457200" lvl="1" indent="0">
              <a:buNone/>
            </a:pPr>
            <a:r>
              <a:rPr lang="en-GB" sz="2400" i="1" dirty="0"/>
              <a:t>Parking Ticket Office Manager </a:t>
            </a:r>
            <a:br>
              <a:rPr lang="en-GB" sz="2400" i="1" dirty="0"/>
            </a:br>
            <a:r>
              <a:rPr lang="en-GB" sz="2400" i="1" dirty="0" smtClean="0"/>
              <a:t>City of London</a:t>
            </a:r>
            <a:r>
              <a:rPr lang="en-GB" sz="2400" i="1" dirty="0"/>
              <a:t> </a:t>
            </a:r>
            <a:endParaRPr lang="en-GB" sz="2400" i="1" dirty="0" smtClean="0"/>
          </a:p>
          <a:p>
            <a:pPr marL="457200" lvl="1" indent="0">
              <a:buNone/>
            </a:pPr>
            <a:r>
              <a:rPr lang="en-GB" sz="2400" i="1" dirty="0" smtClean="0"/>
              <a:t>6</a:t>
            </a:r>
            <a:r>
              <a:rPr lang="en-GB" sz="2400" i="1" baseline="30000" dirty="0" smtClean="0"/>
              <a:t>th</a:t>
            </a:r>
            <a:r>
              <a:rPr lang="en-GB" sz="2400" i="1" dirty="0" smtClean="0"/>
              <a:t> June 2015</a:t>
            </a:r>
            <a:r>
              <a:rPr lang="en-GB" i="1" dirty="0" smtClean="0"/>
              <a:t> </a:t>
            </a:r>
            <a:endParaRPr lang="en-GB" i="1" kern="0" dirty="0"/>
          </a:p>
        </p:txBody>
      </p:sp>
    </p:spTree>
    <p:extLst>
      <p:ext uri="{BB962C8B-B14F-4D97-AF65-F5344CB8AC3E}">
        <p14:creationId xmlns:p14="http://schemas.microsoft.com/office/powerpoint/2010/main" val="80050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3sixty V5.1</a:t>
            </a:r>
            <a:endParaRPr lang="en-GB" b="1" dirty="0"/>
          </a:p>
        </p:txBody>
      </p:sp>
      <p:sp>
        <p:nvSpPr>
          <p:cNvPr id="3" name="Content Placeholder 2"/>
          <p:cNvSpPr>
            <a:spLocks noGrp="1"/>
          </p:cNvSpPr>
          <p:nvPr>
            <p:ph idx="1"/>
          </p:nvPr>
        </p:nvSpPr>
        <p:spPr/>
        <p:txBody>
          <a:bodyPr/>
          <a:lstStyle/>
          <a:p>
            <a:endParaRPr lang="en-GB" dirty="0" smtClean="0"/>
          </a:p>
          <a:p>
            <a:pPr lvl="1"/>
            <a:endParaRPr lang="en-GB" dirty="0" smtClean="0"/>
          </a:p>
          <a:p>
            <a:pPr marL="0" indent="0">
              <a:buNone/>
            </a:pPr>
            <a:r>
              <a:rPr lang="en-GB" dirty="0" smtClean="0"/>
              <a:t> </a:t>
            </a:r>
          </a:p>
          <a:p>
            <a:endParaRPr lang="en-GB" dirty="0"/>
          </a:p>
        </p:txBody>
      </p:sp>
      <p:sp>
        <p:nvSpPr>
          <p:cNvPr id="5" name="Content Placeholder 2"/>
          <p:cNvSpPr txBox="1">
            <a:spLocks/>
          </p:cNvSpPr>
          <p:nvPr/>
        </p:nvSpPr>
        <p:spPr bwMode="auto">
          <a:xfrm>
            <a:off x="609600" y="148478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GB" kern="0" dirty="0" smtClean="0"/>
              <a:t>Available now</a:t>
            </a:r>
          </a:p>
          <a:p>
            <a:r>
              <a:rPr lang="en-GB" kern="0" dirty="0" smtClean="0"/>
              <a:t>New release of Rialto as well</a:t>
            </a:r>
          </a:p>
          <a:p>
            <a:r>
              <a:rPr lang="en-GB" kern="0" dirty="0" smtClean="0"/>
              <a:t>18 </a:t>
            </a:r>
            <a:r>
              <a:rPr lang="en-GB" kern="0" dirty="0" smtClean="0"/>
              <a:t>items </a:t>
            </a:r>
            <a:r>
              <a:rPr lang="en-GB" kern="0" dirty="0" smtClean="0"/>
              <a:t>(40%) were </a:t>
            </a:r>
            <a:r>
              <a:rPr lang="en-GB" kern="0" dirty="0" smtClean="0"/>
              <a:t>requested by the Steering Group</a:t>
            </a:r>
          </a:p>
          <a:p>
            <a:r>
              <a:rPr lang="en-GB" kern="0" dirty="0" smtClean="0"/>
              <a:t>Integration with </a:t>
            </a:r>
            <a:r>
              <a:rPr lang="en-GB" kern="0" dirty="0" err="1" smtClean="0"/>
              <a:t>LetterSmarti</a:t>
            </a:r>
            <a:endParaRPr lang="en-GB" kern="0" dirty="0" smtClean="0"/>
          </a:p>
          <a:p>
            <a:r>
              <a:rPr lang="en-GB" kern="0" dirty="0" smtClean="0"/>
              <a:t>Some features to assist those upgrading from Parking Gateway </a:t>
            </a:r>
          </a:p>
          <a:p>
            <a:pPr marL="0" indent="0">
              <a:buFontTx/>
              <a:buNone/>
            </a:pPr>
            <a:r>
              <a:rPr lang="en-GB" kern="0" dirty="0" smtClean="0"/>
              <a:t> </a:t>
            </a:r>
          </a:p>
          <a:p>
            <a:endParaRPr lang="en-GB" kern="0" dirty="0"/>
          </a:p>
        </p:txBody>
      </p:sp>
    </p:spTree>
    <p:extLst>
      <p:ext uri="{BB962C8B-B14F-4D97-AF65-F5344CB8AC3E}">
        <p14:creationId xmlns:p14="http://schemas.microsoft.com/office/powerpoint/2010/main" val="4061481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Features to assist PGW users</a:t>
            </a:r>
            <a:endParaRPr lang="en-GB" b="1" dirty="0"/>
          </a:p>
        </p:txBody>
      </p:sp>
      <p:sp>
        <p:nvSpPr>
          <p:cNvPr id="3" name="Content Placeholder 2"/>
          <p:cNvSpPr>
            <a:spLocks noGrp="1"/>
          </p:cNvSpPr>
          <p:nvPr>
            <p:ph idx="1"/>
          </p:nvPr>
        </p:nvSpPr>
        <p:spPr/>
        <p:txBody>
          <a:bodyPr/>
          <a:lstStyle/>
          <a:p>
            <a:endParaRPr lang="en-GB" dirty="0" smtClean="0"/>
          </a:p>
          <a:p>
            <a:pPr lvl="1"/>
            <a:endParaRPr lang="en-GB" dirty="0" smtClean="0"/>
          </a:p>
          <a:p>
            <a:pPr marL="0" indent="0">
              <a:buNone/>
            </a:pPr>
            <a:r>
              <a:rPr lang="en-GB" dirty="0" smtClean="0"/>
              <a:t> </a:t>
            </a:r>
          </a:p>
          <a:p>
            <a:endParaRPr lang="en-GB" dirty="0"/>
          </a:p>
        </p:txBody>
      </p:sp>
      <p:sp>
        <p:nvSpPr>
          <p:cNvPr id="5" name="Content Placeholder 2"/>
          <p:cNvSpPr txBox="1">
            <a:spLocks/>
          </p:cNvSpPr>
          <p:nvPr/>
        </p:nvSpPr>
        <p:spPr bwMode="auto">
          <a:xfrm>
            <a:off x="611560" y="1381049"/>
            <a:ext cx="8229600" cy="485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GB" kern="0" dirty="0" smtClean="0"/>
              <a:t>View of permits from Main Case Screen</a:t>
            </a:r>
          </a:p>
          <a:p>
            <a:pPr marL="342900" lvl="1" indent="-342900">
              <a:buFontTx/>
              <a:buChar char="•"/>
            </a:pPr>
            <a:r>
              <a:rPr lang="en-GB" sz="3200" kern="0" dirty="0" smtClean="0"/>
              <a:t>User migration report</a:t>
            </a:r>
          </a:p>
          <a:p>
            <a:pPr marL="342900" lvl="1" indent="-342900">
              <a:buFontTx/>
              <a:buChar char="•"/>
            </a:pPr>
            <a:r>
              <a:rPr lang="en-GB" sz="3200" kern="0" dirty="0"/>
              <a:t>Photos embedded in letter</a:t>
            </a:r>
          </a:p>
          <a:p>
            <a:pPr marL="342900" lvl="1" indent="-342900">
              <a:buFontTx/>
              <a:buChar char="•"/>
            </a:pPr>
            <a:endParaRPr lang="en-GB" sz="3200" kern="0" dirty="0"/>
          </a:p>
          <a:p>
            <a:pPr marL="457200" lvl="1" indent="0">
              <a:buNone/>
            </a:pPr>
            <a:endParaRPr lang="en-GB" kern="0" dirty="0"/>
          </a:p>
        </p:txBody>
      </p:sp>
    </p:spTree>
    <p:extLst>
      <p:ext uri="{BB962C8B-B14F-4D97-AF65-F5344CB8AC3E}">
        <p14:creationId xmlns:p14="http://schemas.microsoft.com/office/powerpoint/2010/main" val="64310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39552" y="404664"/>
            <a:ext cx="6125237" cy="6048672"/>
          </a:xfrm>
          <a:prstGeom prst="rect">
            <a:avLst/>
          </a:prstGeom>
        </p:spPr>
      </p:pic>
    </p:spTree>
    <p:extLst>
      <p:ext uri="{BB962C8B-B14F-4D97-AF65-F5344CB8AC3E}">
        <p14:creationId xmlns:p14="http://schemas.microsoft.com/office/powerpoint/2010/main" val="3108027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45765" y="328612"/>
            <a:ext cx="6086475" cy="6200775"/>
          </a:xfrm>
          <a:prstGeom prst="rect">
            <a:avLst/>
          </a:prstGeom>
        </p:spPr>
      </p:pic>
    </p:spTree>
    <p:extLst>
      <p:ext uri="{BB962C8B-B14F-4D97-AF65-F5344CB8AC3E}">
        <p14:creationId xmlns:p14="http://schemas.microsoft.com/office/powerpoint/2010/main" val="954127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New features in V5.1</a:t>
            </a:r>
            <a:endParaRPr lang="en-GB" b="1" dirty="0"/>
          </a:p>
        </p:txBody>
      </p:sp>
      <p:sp>
        <p:nvSpPr>
          <p:cNvPr id="3" name="Content Placeholder 2"/>
          <p:cNvSpPr>
            <a:spLocks noGrp="1"/>
          </p:cNvSpPr>
          <p:nvPr>
            <p:ph idx="1"/>
          </p:nvPr>
        </p:nvSpPr>
        <p:spPr/>
        <p:txBody>
          <a:bodyPr/>
          <a:lstStyle/>
          <a:p>
            <a:endParaRPr lang="en-GB" dirty="0" smtClean="0"/>
          </a:p>
          <a:p>
            <a:pPr lvl="1"/>
            <a:endParaRPr lang="en-GB" dirty="0" smtClean="0"/>
          </a:p>
          <a:p>
            <a:pPr marL="0" indent="0">
              <a:buNone/>
            </a:pPr>
            <a:r>
              <a:rPr lang="en-GB" dirty="0" smtClean="0"/>
              <a:t> </a:t>
            </a:r>
          </a:p>
          <a:p>
            <a:endParaRPr lang="en-GB" dirty="0"/>
          </a:p>
        </p:txBody>
      </p:sp>
      <p:sp>
        <p:nvSpPr>
          <p:cNvPr id="5" name="Content Placeholder 2"/>
          <p:cNvSpPr txBox="1">
            <a:spLocks/>
          </p:cNvSpPr>
          <p:nvPr/>
        </p:nvSpPr>
        <p:spPr bwMode="auto">
          <a:xfrm>
            <a:off x="611560" y="1417638"/>
            <a:ext cx="8229600" cy="3883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GB" kern="0" dirty="0" smtClean="0"/>
              <a:t>No longer need a cashless parking cross reference file</a:t>
            </a:r>
          </a:p>
          <a:p>
            <a:r>
              <a:rPr lang="en-GB" kern="0" dirty="0" smtClean="0"/>
              <a:t>Schedule </a:t>
            </a:r>
            <a:r>
              <a:rPr lang="en-GB" kern="0" dirty="0" smtClean="0"/>
              <a:t>calculation and extract of persistent evaders</a:t>
            </a:r>
          </a:p>
          <a:p>
            <a:r>
              <a:rPr lang="en-GB" kern="0" dirty="0" smtClean="0"/>
              <a:t>Enforcement agency returns in a single file</a:t>
            </a:r>
          </a:p>
          <a:p>
            <a:pPr lvl="1"/>
            <a:endParaRPr lang="en-GB" kern="0" dirty="0" smtClean="0"/>
          </a:p>
          <a:p>
            <a:pPr marL="0" indent="0">
              <a:buFontTx/>
              <a:buNone/>
            </a:pPr>
            <a:r>
              <a:rPr lang="en-GB" kern="0" dirty="0" smtClean="0"/>
              <a:t> </a:t>
            </a:r>
          </a:p>
          <a:p>
            <a:endParaRPr lang="en-GB" kern="0" dirty="0"/>
          </a:p>
        </p:txBody>
      </p:sp>
    </p:spTree>
    <p:extLst>
      <p:ext uri="{BB962C8B-B14F-4D97-AF65-F5344CB8AC3E}">
        <p14:creationId xmlns:p14="http://schemas.microsoft.com/office/powerpoint/2010/main" val="735287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Other cool features</a:t>
            </a:r>
            <a:endParaRPr lang="en-GB" b="1" dirty="0"/>
          </a:p>
        </p:txBody>
      </p:sp>
      <p:sp>
        <p:nvSpPr>
          <p:cNvPr id="3" name="Content Placeholder 2"/>
          <p:cNvSpPr>
            <a:spLocks noGrp="1"/>
          </p:cNvSpPr>
          <p:nvPr>
            <p:ph idx="1"/>
          </p:nvPr>
        </p:nvSpPr>
        <p:spPr/>
        <p:txBody>
          <a:bodyPr/>
          <a:lstStyle/>
          <a:p>
            <a:endParaRPr lang="en-GB" dirty="0" smtClean="0"/>
          </a:p>
          <a:p>
            <a:pPr lvl="1"/>
            <a:endParaRPr lang="en-GB" dirty="0" smtClean="0"/>
          </a:p>
          <a:p>
            <a:pPr marL="0" indent="0">
              <a:buNone/>
            </a:pPr>
            <a:r>
              <a:rPr lang="en-GB" dirty="0" smtClean="0"/>
              <a:t> </a:t>
            </a:r>
          </a:p>
          <a:p>
            <a:endParaRPr lang="en-GB" dirty="0"/>
          </a:p>
        </p:txBody>
      </p:sp>
      <p:sp>
        <p:nvSpPr>
          <p:cNvPr id="5" name="Content Placeholder 2"/>
          <p:cNvSpPr txBox="1">
            <a:spLocks/>
          </p:cNvSpPr>
          <p:nvPr/>
        </p:nvSpPr>
        <p:spPr bwMode="auto">
          <a:xfrm>
            <a:off x="611560" y="1268760"/>
            <a:ext cx="8229600" cy="4387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GB" kern="0" dirty="0" smtClean="0"/>
              <a:t>Search for cases by state code</a:t>
            </a:r>
          </a:p>
          <a:p>
            <a:r>
              <a:rPr lang="en-GB" kern="0" dirty="0"/>
              <a:t>Export of case results</a:t>
            </a:r>
          </a:p>
          <a:p>
            <a:r>
              <a:rPr lang="en-GB" kern="0" dirty="0"/>
              <a:t>Export of reports to Excel</a:t>
            </a:r>
          </a:p>
          <a:p>
            <a:r>
              <a:rPr lang="en-GB" kern="0" dirty="0" smtClean="0"/>
              <a:t>Batch progression file import</a:t>
            </a:r>
          </a:p>
          <a:p>
            <a:r>
              <a:rPr lang="en-GB" kern="0" dirty="0" smtClean="0"/>
              <a:t>Schedule import of VQ5, payment file</a:t>
            </a:r>
          </a:p>
          <a:p>
            <a:r>
              <a:rPr lang="en-GB" kern="0" dirty="0" smtClean="0"/>
              <a:t>E-mail – attaches letter as a pdf</a:t>
            </a:r>
          </a:p>
          <a:p>
            <a:r>
              <a:rPr lang="en-GB" kern="0" dirty="0" smtClean="0"/>
              <a:t>Much harder to do the wrong thing!</a:t>
            </a:r>
          </a:p>
          <a:p>
            <a:pPr marL="0" indent="0">
              <a:buFontTx/>
              <a:buNone/>
            </a:pPr>
            <a:r>
              <a:rPr lang="en-GB" kern="0" dirty="0" smtClean="0"/>
              <a:t> </a:t>
            </a:r>
          </a:p>
          <a:p>
            <a:endParaRPr lang="en-GB" kern="0" dirty="0"/>
          </a:p>
        </p:txBody>
      </p:sp>
    </p:spTree>
    <p:extLst>
      <p:ext uri="{BB962C8B-B14F-4D97-AF65-F5344CB8AC3E}">
        <p14:creationId xmlns:p14="http://schemas.microsoft.com/office/powerpoint/2010/main" val="220087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Data migration to 3sixty</a:t>
            </a:r>
            <a:endParaRPr lang="en-GB" b="1" dirty="0"/>
          </a:p>
        </p:txBody>
      </p:sp>
      <p:sp>
        <p:nvSpPr>
          <p:cNvPr id="3" name="Content Placeholder 2"/>
          <p:cNvSpPr>
            <a:spLocks noGrp="1"/>
          </p:cNvSpPr>
          <p:nvPr>
            <p:ph idx="1"/>
          </p:nvPr>
        </p:nvSpPr>
        <p:spPr/>
        <p:txBody>
          <a:bodyPr/>
          <a:lstStyle/>
          <a:p>
            <a:endParaRPr lang="en-GB" dirty="0" smtClean="0"/>
          </a:p>
          <a:p>
            <a:pPr lvl="1"/>
            <a:endParaRPr lang="en-GB" dirty="0" smtClean="0"/>
          </a:p>
          <a:p>
            <a:pPr marL="0" indent="0">
              <a:buNone/>
            </a:pPr>
            <a:r>
              <a:rPr lang="en-GB" dirty="0" smtClean="0"/>
              <a:t> </a:t>
            </a:r>
          </a:p>
          <a:p>
            <a:endParaRPr lang="en-GB" dirty="0"/>
          </a:p>
        </p:txBody>
      </p:sp>
      <p:sp>
        <p:nvSpPr>
          <p:cNvPr id="5" name="Content Placeholder 2"/>
          <p:cNvSpPr txBox="1">
            <a:spLocks/>
          </p:cNvSpPr>
          <p:nvPr/>
        </p:nvSpPr>
        <p:spPr bwMode="auto">
          <a:xfrm>
            <a:off x="457200" y="1417638"/>
            <a:ext cx="8383960" cy="5251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GB" kern="0" dirty="0" smtClean="0"/>
              <a:t>Data created in 3sixty to match data in PGW. Data is </a:t>
            </a:r>
            <a:r>
              <a:rPr lang="en-GB" i="1" kern="0" dirty="0" smtClean="0"/>
              <a:t>not</a:t>
            </a:r>
            <a:r>
              <a:rPr lang="en-GB" kern="0" dirty="0" smtClean="0"/>
              <a:t> removed from PGW.</a:t>
            </a:r>
          </a:p>
          <a:p>
            <a:r>
              <a:rPr lang="en-GB" kern="0" dirty="0" smtClean="0"/>
              <a:t>Must be on PGW V8.4</a:t>
            </a:r>
          </a:p>
          <a:p>
            <a:r>
              <a:rPr lang="en-GB" kern="0" dirty="0" smtClean="0"/>
              <a:t>Must run a purge first to remove closed cases issued before 31/03/2012</a:t>
            </a:r>
          </a:p>
          <a:p>
            <a:r>
              <a:rPr lang="en-GB" sz="3200" kern="0" dirty="0" smtClean="0"/>
              <a:t>Will migrate all open TMA cases</a:t>
            </a:r>
          </a:p>
          <a:p>
            <a:pPr marL="342900" lvl="1" indent="-342900">
              <a:buFontTx/>
              <a:buChar char="•"/>
            </a:pPr>
            <a:r>
              <a:rPr lang="en-GB" sz="3200" kern="0" dirty="0" smtClean="0"/>
              <a:t>Two other utilities must also be </a:t>
            </a:r>
            <a:r>
              <a:rPr lang="en-GB" sz="3200" kern="0" dirty="0" smtClean="0"/>
              <a:t>run</a:t>
            </a:r>
          </a:p>
          <a:p>
            <a:pPr marL="742950" lvl="2" indent="-342900"/>
            <a:r>
              <a:rPr lang="en-GB" kern="0" dirty="0" smtClean="0"/>
              <a:t>Letter extraction</a:t>
            </a:r>
          </a:p>
          <a:p>
            <a:pPr marL="742950" lvl="2" indent="-342900"/>
            <a:r>
              <a:rPr lang="en-GB" kern="0" dirty="0" smtClean="0"/>
              <a:t>UAT file snapshot</a:t>
            </a:r>
            <a:endParaRPr lang="en-GB" kern="0" dirty="0" smtClean="0"/>
          </a:p>
          <a:p>
            <a:endParaRPr lang="en-GB" kern="0" dirty="0"/>
          </a:p>
        </p:txBody>
      </p:sp>
    </p:spTree>
    <p:extLst>
      <p:ext uri="{BB962C8B-B14F-4D97-AF65-F5344CB8AC3E}">
        <p14:creationId xmlns:p14="http://schemas.microsoft.com/office/powerpoint/2010/main" val="269283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Data migration to 3sixty</a:t>
            </a:r>
            <a:endParaRPr lang="en-GB" b="1" dirty="0"/>
          </a:p>
        </p:txBody>
      </p:sp>
      <p:sp>
        <p:nvSpPr>
          <p:cNvPr id="3" name="Content Placeholder 2"/>
          <p:cNvSpPr>
            <a:spLocks noGrp="1"/>
          </p:cNvSpPr>
          <p:nvPr>
            <p:ph idx="1"/>
          </p:nvPr>
        </p:nvSpPr>
        <p:spPr/>
        <p:txBody>
          <a:bodyPr/>
          <a:lstStyle/>
          <a:p>
            <a:endParaRPr lang="en-GB" dirty="0" smtClean="0"/>
          </a:p>
          <a:p>
            <a:pPr lvl="1"/>
            <a:endParaRPr lang="en-GB" dirty="0" smtClean="0"/>
          </a:p>
          <a:p>
            <a:pPr marL="0" indent="0">
              <a:buNone/>
            </a:pPr>
            <a:r>
              <a:rPr lang="en-GB" dirty="0" smtClean="0"/>
              <a:t> </a:t>
            </a:r>
          </a:p>
          <a:p>
            <a:endParaRPr lang="en-GB" dirty="0"/>
          </a:p>
        </p:txBody>
      </p:sp>
      <p:sp>
        <p:nvSpPr>
          <p:cNvPr id="5" name="Content Placeholder 2"/>
          <p:cNvSpPr txBox="1">
            <a:spLocks/>
          </p:cNvSpPr>
          <p:nvPr/>
        </p:nvSpPr>
        <p:spPr bwMode="auto">
          <a:xfrm>
            <a:off x="611560" y="1417638"/>
            <a:ext cx="8229600" cy="3883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GB" kern="0" dirty="0" smtClean="0"/>
              <a:t>Your data gets a health check</a:t>
            </a:r>
          </a:p>
          <a:p>
            <a:r>
              <a:rPr lang="en-GB" kern="0" dirty="0" smtClean="0"/>
              <a:t>Good opportunity to leave behind old </a:t>
            </a:r>
            <a:r>
              <a:rPr lang="en-GB" kern="0" dirty="0" smtClean="0"/>
              <a:t>stuff</a:t>
            </a:r>
            <a:endParaRPr lang="en-GB" kern="0" dirty="0" smtClean="0"/>
          </a:p>
          <a:p>
            <a:r>
              <a:rPr lang="en-GB" kern="0" dirty="0" smtClean="0"/>
              <a:t>PGW database retained if you use Permit Gateway</a:t>
            </a:r>
          </a:p>
          <a:p>
            <a:r>
              <a:rPr lang="en-GB" kern="0" dirty="0" smtClean="0"/>
              <a:t>Access to parking data will be removed</a:t>
            </a:r>
          </a:p>
          <a:p>
            <a:pPr marL="0" indent="0">
              <a:buFontTx/>
              <a:buNone/>
            </a:pPr>
            <a:r>
              <a:rPr lang="en-GB" kern="0" dirty="0" smtClean="0"/>
              <a:t> </a:t>
            </a:r>
          </a:p>
          <a:p>
            <a:endParaRPr lang="en-GB" kern="0" dirty="0"/>
          </a:p>
        </p:txBody>
      </p:sp>
    </p:spTree>
    <p:extLst>
      <p:ext uri="{BB962C8B-B14F-4D97-AF65-F5344CB8AC3E}">
        <p14:creationId xmlns:p14="http://schemas.microsoft.com/office/powerpoint/2010/main" val="152739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Lucida Sans Unicode"/>
        <a:ea typeface=""/>
        <a:cs typeface=""/>
      </a:majorFont>
      <a:minorFont>
        <a:latin typeface="Lucida Sans Unicod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Lucida Sans Unicode"/>
        <a:ea typeface=""/>
        <a:cs typeface=""/>
      </a:majorFont>
      <a:minorFont>
        <a:latin typeface="Lucida Sans Unicod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Lucida Sans Unicode"/>
        <a:ea typeface=""/>
        <a:cs typeface=""/>
      </a:majorFont>
      <a:minorFont>
        <a:latin typeface="Lucida Sans Unicod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Lucida Sans Unicode"/>
        <a:ea typeface=""/>
        <a:cs typeface=""/>
      </a:majorFont>
      <a:minorFont>
        <a:latin typeface="Lucida Sans Unicod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Lucida Sans Unicode"/>
        <a:ea typeface=""/>
        <a:cs typeface=""/>
      </a:majorFont>
      <a:minorFont>
        <a:latin typeface="Lucida Sans Unicod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Lucida Sans Unicode"/>
        <a:ea typeface=""/>
        <a:cs typeface=""/>
      </a:majorFont>
      <a:minorFont>
        <a:latin typeface="Lucida Sans Unicod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ICES Powerpoint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Lucida Sans Unicode"/>
        <a:ea typeface=""/>
        <a:cs typeface=""/>
      </a:majorFont>
      <a:minorFont>
        <a:latin typeface="Lucida Sans Unicod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Sans Unicode"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Office97\Templates\Presentation Designs\Dads Tie.pot</Template>
  <TotalTime>9251</TotalTime>
  <Words>534</Words>
  <Application>Microsoft Office PowerPoint</Application>
  <PresentationFormat>On-screen Show (4:3)</PresentationFormat>
  <Paragraphs>86</Paragraphs>
  <Slides>9</Slides>
  <Notes>7</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9</vt:i4>
      </vt:variant>
    </vt:vector>
  </HeadingPairs>
  <TitlesOfParts>
    <vt:vector size="19" baseType="lpstr">
      <vt:lpstr>Arial</vt:lpstr>
      <vt:lpstr>Lucida Sans Unicode</vt:lpstr>
      <vt:lpstr>Times New Roman</vt:lpstr>
      <vt:lpstr>Custom Design</vt:lpstr>
      <vt:lpstr>1_Custom Design</vt:lpstr>
      <vt:lpstr>2_Custom Design</vt:lpstr>
      <vt:lpstr>3_Custom Design</vt:lpstr>
      <vt:lpstr>4_Custom Design</vt:lpstr>
      <vt:lpstr>5_Custom Design</vt:lpstr>
      <vt:lpstr>ICES Powerpoint Template</vt:lpstr>
      <vt:lpstr>3sixty Functionality</vt:lpstr>
      <vt:lpstr>3sixty V5.1</vt:lpstr>
      <vt:lpstr>Features to assist PGW users</vt:lpstr>
      <vt:lpstr>PowerPoint Presentation</vt:lpstr>
      <vt:lpstr>PowerPoint Presentation</vt:lpstr>
      <vt:lpstr>New features in V5.1</vt:lpstr>
      <vt:lpstr>Other cool features</vt:lpstr>
      <vt:lpstr>Data migration to 3sixty</vt:lpstr>
      <vt:lpstr>Data migration to 3sixty</vt:lpstr>
    </vt:vector>
  </TitlesOfParts>
  <Company>Imperial Business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Langdale User Group</dc:title>
  <dc:creator>Neky</dc:creator>
  <cp:lastModifiedBy>Hilary Roberts</cp:lastModifiedBy>
  <cp:revision>569</cp:revision>
  <cp:lastPrinted>2004-02-10T11:40:25Z</cp:lastPrinted>
  <dcterms:created xsi:type="dcterms:W3CDTF">2002-05-20T16:33:02Z</dcterms:created>
  <dcterms:modified xsi:type="dcterms:W3CDTF">2015-09-29T13:23:55Z</dcterms:modified>
</cp:coreProperties>
</file>