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2" autoAdjust="0"/>
    <p:restoredTop sz="94660"/>
  </p:normalViewPr>
  <p:slideViewPr>
    <p:cSldViewPr snapToGrid="0">
      <p:cViewPr varScale="1">
        <p:scale>
          <a:sx n="81" d="100"/>
          <a:sy n="81" d="100"/>
        </p:scale>
        <p:origin x="12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BEE702-825E-4C28-B703-8550BFFAF136}" type="datetimeFigureOut">
              <a:rPr lang="en-GB" smtClean="0"/>
              <a:t>29/03/2017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50FA9F-DAC2-44D2-9A12-66DCC2549B69}" type="slidenum">
              <a:rPr lang="en-GB" smtClean="0"/>
              <a:t>‹#›</a:t>
            </a:fld>
            <a:endParaRPr lang="en-GB"/>
          </a:p>
        </p:txBody>
      </p:sp>
    </p:spTree>
    <p:extLst>
      <p:ext uri="{BB962C8B-B14F-4D97-AF65-F5344CB8AC3E}">
        <p14:creationId xmlns:p14="http://schemas.microsoft.com/office/powerpoint/2010/main" val="294357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Release is being tested now – and should be available before the end of April</a:t>
            </a:r>
          </a:p>
          <a:p>
            <a:r>
              <a:rPr lang="en-GB" dirty="0"/>
              <a:t>Will now be able to progress cases – won’t be able to run every progression – not those that produce correspondence,  or any that are for DCS cases for instance but most others</a:t>
            </a:r>
          </a:p>
          <a:p>
            <a:r>
              <a:rPr lang="en-GB" dirty="0"/>
              <a:t>Will look very similar to the way it works in 3Sixty</a:t>
            </a:r>
          </a:p>
          <a:p>
            <a:r>
              <a:rPr lang="en-GB" dirty="0"/>
              <a:t>Reports – we have created 4 reports to prove the way of developing them. So there will be Case details, Cases cancelled by location, and two User activity reports. We will now start to look at developing others – if you want to help us in prioritising them please let us know which are the most important ones for you</a:t>
            </a:r>
          </a:p>
          <a:p>
            <a:r>
              <a:rPr lang="en-GB" dirty="0"/>
              <a:t>Import list of cases – requested at the last 3Sixty Steering group – and has now been done in both systems</a:t>
            </a:r>
          </a:p>
          <a:p>
            <a:r>
              <a:rPr lang="en-GB" dirty="0"/>
              <a:t>Include camera column – it will always show the column and any data in it for relevant cases whether you have searched for a specific camera or not.</a:t>
            </a:r>
          </a:p>
          <a:p>
            <a:r>
              <a:rPr lang="en-GB" dirty="0"/>
              <a:t>Progression sets – otherwise known as State codes – will be able to configure them now</a:t>
            </a:r>
          </a:p>
          <a:p>
            <a:r>
              <a:rPr lang="en-GB" dirty="0"/>
              <a:t>Prompts – in Handheld configuration – will be able to configure them – set as mandatory/optional and before/after printing</a:t>
            </a:r>
          </a:p>
          <a:p>
            <a:r>
              <a:rPr lang="en-GB" dirty="0"/>
              <a:t>Security – the system was penetration tested and we have made some changes to fix some potential issues. It is being re-tested again today</a:t>
            </a:r>
          </a:p>
        </p:txBody>
      </p:sp>
      <p:sp>
        <p:nvSpPr>
          <p:cNvPr id="4" name="Slide Number Placeholder 3"/>
          <p:cNvSpPr>
            <a:spLocks noGrp="1"/>
          </p:cNvSpPr>
          <p:nvPr>
            <p:ph type="sldNum" sz="quarter" idx="10"/>
          </p:nvPr>
        </p:nvSpPr>
        <p:spPr/>
        <p:txBody>
          <a:bodyPr/>
          <a:lstStyle/>
          <a:p>
            <a:fld id="{B950FA9F-DAC2-44D2-9A12-66DCC2549B69}" type="slidenum">
              <a:rPr lang="en-GB" smtClean="0"/>
              <a:t>2</a:t>
            </a:fld>
            <a:endParaRPr lang="en-GB"/>
          </a:p>
        </p:txBody>
      </p:sp>
    </p:spTree>
    <p:extLst>
      <p:ext uri="{BB962C8B-B14F-4D97-AF65-F5344CB8AC3E}">
        <p14:creationId xmlns:p14="http://schemas.microsoft.com/office/powerpoint/2010/main" val="996051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release is specified and programming is just starting – release likely to be around June?</a:t>
            </a:r>
          </a:p>
          <a:p>
            <a:r>
              <a:rPr lang="en-GB" dirty="0"/>
              <a:t>DVLA – will allow user to: Create a VQ4 batch of cases to be sent to the DVLA, View previous VQ4 batches – that still have cases pending a response, import a VQ5 file that has been returned from DVLA and view any VQ5 records returned</a:t>
            </a:r>
          </a:p>
          <a:p>
            <a:r>
              <a:rPr lang="en-GB" dirty="0"/>
              <a:t>Note: We will NOT allow the user to choose where the VQ4 file will be created or where to import the VQ5 file from – both of these locations will be defined in Settings </a:t>
            </a:r>
          </a:p>
          <a:p>
            <a:r>
              <a:rPr lang="en-GB" dirty="0"/>
              <a:t>Beats – will have the ability to add, amend and  view Beats in Handheld configuration and to be able to put Locations into Beats</a:t>
            </a:r>
          </a:p>
          <a:p>
            <a:r>
              <a:rPr lang="en-GB" dirty="0"/>
              <a:t>Lots of small tweaks – case search by whole months – requested by </a:t>
            </a:r>
            <a:r>
              <a:rPr lang="en-GB" dirty="0" err="1"/>
              <a:t>CoL</a:t>
            </a:r>
            <a:r>
              <a:rPr lang="en-GB" dirty="0"/>
              <a:t> at last Steering Group, improvements to lots of other things</a:t>
            </a:r>
          </a:p>
        </p:txBody>
      </p:sp>
      <p:sp>
        <p:nvSpPr>
          <p:cNvPr id="4" name="Slide Number Placeholder 3"/>
          <p:cNvSpPr>
            <a:spLocks noGrp="1"/>
          </p:cNvSpPr>
          <p:nvPr>
            <p:ph type="sldNum" sz="quarter" idx="10"/>
          </p:nvPr>
        </p:nvSpPr>
        <p:spPr/>
        <p:txBody>
          <a:bodyPr/>
          <a:lstStyle/>
          <a:p>
            <a:fld id="{B950FA9F-DAC2-44D2-9A12-66DCC2549B69}" type="slidenum">
              <a:rPr lang="en-GB" smtClean="0"/>
              <a:t>3</a:t>
            </a:fld>
            <a:endParaRPr lang="en-GB"/>
          </a:p>
        </p:txBody>
      </p:sp>
    </p:spTree>
    <p:extLst>
      <p:ext uri="{BB962C8B-B14F-4D97-AF65-F5344CB8AC3E}">
        <p14:creationId xmlns:p14="http://schemas.microsoft.com/office/powerpoint/2010/main" val="1955512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just starting to specify the changes for this release</a:t>
            </a:r>
          </a:p>
          <a:p>
            <a:r>
              <a:rPr lang="en-GB" dirty="0"/>
              <a:t>TEC  interface – we will be looking at putting the functionality that 3Sixty has into Geneva</a:t>
            </a:r>
          </a:p>
          <a:p>
            <a:r>
              <a:rPr lang="en-GB" dirty="0"/>
              <a:t>Correspondence – in a web based system cannot work in the same way. Because can be run from anyone’s PC – if want to be able to run from home then don’t want everyone to have to have a licence for Word (??) so not going to use Word. Work has been done for the </a:t>
            </a:r>
            <a:r>
              <a:rPr lang="en-GB" dirty="0" err="1"/>
              <a:t>PermitSmarti</a:t>
            </a:r>
            <a:r>
              <a:rPr lang="en-GB" dirty="0"/>
              <a:t> system in this area and we are going to make use of what they have developed. It will be a very big job to develop all the correspondence so we will choose a limited number of letters to start with to prove the technology . Like with reports we are very happy to have feedback from you all about which letters you would want us to start with.</a:t>
            </a:r>
          </a:p>
        </p:txBody>
      </p:sp>
      <p:sp>
        <p:nvSpPr>
          <p:cNvPr id="4" name="Slide Number Placeholder 3"/>
          <p:cNvSpPr>
            <a:spLocks noGrp="1"/>
          </p:cNvSpPr>
          <p:nvPr>
            <p:ph type="sldNum" sz="quarter" idx="10"/>
          </p:nvPr>
        </p:nvSpPr>
        <p:spPr/>
        <p:txBody>
          <a:bodyPr/>
          <a:lstStyle/>
          <a:p>
            <a:fld id="{B950FA9F-DAC2-44D2-9A12-66DCC2549B69}" type="slidenum">
              <a:rPr lang="en-GB" smtClean="0"/>
              <a:t>4</a:t>
            </a:fld>
            <a:endParaRPr lang="en-GB"/>
          </a:p>
        </p:txBody>
      </p:sp>
    </p:spTree>
    <p:extLst>
      <p:ext uri="{BB962C8B-B14F-4D97-AF65-F5344CB8AC3E}">
        <p14:creationId xmlns:p14="http://schemas.microsoft.com/office/powerpoint/2010/main" val="428707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0508D1A-7A6F-478F-8D8C-101E7B35CF8B}"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1954870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0508D1A-7A6F-478F-8D8C-101E7B35CF8B}"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181177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0508D1A-7A6F-478F-8D8C-101E7B35CF8B}"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2144976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0508D1A-7A6F-478F-8D8C-101E7B35CF8B}"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122651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508D1A-7A6F-478F-8D8C-101E7B35CF8B}"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322649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0508D1A-7A6F-478F-8D8C-101E7B35CF8B}"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2185003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0508D1A-7A6F-478F-8D8C-101E7B35CF8B}" type="datetimeFigureOut">
              <a:rPr lang="en-GB" smtClean="0"/>
              <a:t>27/03/2017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313641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0508D1A-7A6F-478F-8D8C-101E7B35CF8B}" type="datetimeFigureOut">
              <a:rPr lang="en-GB" smtClean="0"/>
              <a:t>27/03/2017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3481714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508D1A-7A6F-478F-8D8C-101E7B35CF8B}" type="datetimeFigureOut">
              <a:rPr lang="en-GB" smtClean="0"/>
              <a:t>27/03/2017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887764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508D1A-7A6F-478F-8D8C-101E7B35CF8B}"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246843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508D1A-7A6F-478F-8D8C-101E7B35CF8B}"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B2F87E-702F-47BB-99BF-6BCA39ABCE3F}" type="slidenum">
              <a:rPr lang="en-GB" smtClean="0"/>
              <a:t>‹#›</a:t>
            </a:fld>
            <a:endParaRPr lang="en-GB"/>
          </a:p>
        </p:txBody>
      </p:sp>
    </p:spTree>
    <p:extLst>
      <p:ext uri="{BB962C8B-B14F-4D97-AF65-F5344CB8AC3E}">
        <p14:creationId xmlns:p14="http://schemas.microsoft.com/office/powerpoint/2010/main" val="1885124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08D1A-7A6F-478F-8D8C-101E7B35CF8B}" type="datetimeFigureOut">
              <a:rPr lang="en-GB" smtClean="0"/>
              <a:t>27/03/2017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2F87E-702F-47BB-99BF-6BCA39ABCE3F}" type="slidenum">
              <a:rPr lang="en-GB" smtClean="0"/>
              <a:t>‹#›</a:t>
            </a:fld>
            <a:endParaRPr lang="en-GB"/>
          </a:p>
        </p:txBody>
      </p:sp>
    </p:spTree>
    <p:extLst>
      <p:ext uri="{BB962C8B-B14F-4D97-AF65-F5344CB8AC3E}">
        <p14:creationId xmlns:p14="http://schemas.microsoft.com/office/powerpoint/2010/main" val="3344747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What next for Geneva?</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741966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Release V1.0</a:t>
            </a:r>
          </a:p>
        </p:txBody>
      </p:sp>
      <p:sp>
        <p:nvSpPr>
          <p:cNvPr id="3" name="Content Placeholder 2"/>
          <p:cNvSpPr>
            <a:spLocks noGrp="1"/>
          </p:cNvSpPr>
          <p:nvPr>
            <p:ph idx="1"/>
          </p:nvPr>
        </p:nvSpPr>
        <p:spPr/>
        <p:txBody>
          <a:bodyPr/>
          <a:lstStyle/>
          <a:p>
            <a:r>
              <a:rPr lang="en-GB" dirty="0"/>
              <a:t>Ability to Progress cases</a:t>
            </a:r>
          </a:p>
          <a:p>
            <a:r>
              <a:rPr lang="en-GB" dirty="0"/>
              <a:t>Reports</a:t>
            </a:r>
          </a:p>
          <a:p>
            <a:r>
              <a:rPr lang="en-GB" dirty="0"/>
              <a:t>Ability to import a list of cases to do a Case Search</a:t>
            </a:r>
          </a:p>
          <a:p>
            <a:r>
              <a:rPr lang="en-GB" dirty="0"/>
              <a:t>Always include camera column on results of Case search whether filtered by it or not</a:t>
            </a:r>
          </a:p>
          <a:p>
            <a:r>
              <a:rPr lang="en-GB" dirty="0"/>
              <a:t>Progression sets</a:t>
            </a:r>
          </a:p>
          <a:p>
            <a:r>
              <a:rPr lang="en-GB" dirty="0"/>
              <a:t>Prompts</a:t>
            </a:r>
          </a:p>
          <a:p>
            <a:r>
              <a:rPr lang="en-GB" dirty="0"/>
              <a:t>Security</a:t>
            </a:r>
          </a:p>
          <a:p>
            <a:endParaRPr lang="en-GB" dirty="0"/>
          </a:p>
        </p:txBody>
      </p:sp>
    </p:spTree>
    <p:extLst>
      <p:ext uri="{BB962C8B-B14F-4D97-AF65-F5344CB8AC3E}">
        <p14:creationId xmlns:p14="http://schemas.microsoft.com/office/powerpoint/2010/main" val="3242863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Release 1.1</a:t>
            </a:r>
          </a:p>
        </p:txBody>
      </p:sp>
      <p:sp>
        <p:nvSpPr>
          <p:cNvPr id="3" name="Content Placeholder 2"/>
          <p:cNvSpPr>
            <a:spLocks noGrp="1"/>
          </p:cNvSpPr>
          <p:nvPr>
            <p:ph idx="1"/>
          </p:nvPr>
        </p:nvSpPr>
        <p:spPr/>
        <p:txBody>
          <a:bodyPr/>
          <a:lstStyle/>
          <a:p>
            <a:r>
              <a:rPr lang="en-GB" dirty="0"/>
              <a:t>DVLA function</a:t>
            </a:r>
          </a:p>
          <a:p>
            <a:r>
              <a:rPr lang="en-GB" dirty="0"/>
              <a:t>Beats</a:t>
            </a:r>
          </a:p>
          <a:p>
            <a:r>
              <a:rPr lang="en-GB" dirty="0"/>
              <a:t>Lots of other small changes – to case search results </a:t>
            </a:r>
            <a:r>
              <a:rPr lang="en-GB" dirty="0" err="1"/>
              <a:t>eg</a:t>
            </a:r>
            <a:r>
              <a:rPr lang="en-GB" dirty="0"/>
              <a:t>. search by whole months, location search, transaction search etc.</a:t>
            </a:r>
          </a:p>
          <a:p>
            <a:endParaRPr lang="en-GB" dirty="0"/>
          </a:p>
        </p:txBody>
      </p:sp>
    </p:spTree>
    <p:extLst>
      <p:ext uri="{BB962C8B-B14F-4D97-AF65-F5344CB8AC3E}">
        <p14:creationId xmlns:p14="http://schemas.microsoft.com/office/powerpoint/2010/main" val="3720969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Release 1.2</a:t>
            </a:r>
          </a:p>
        </p:txBody>
      </p:sp>
      <p:sp>
        <p:nvSpPr>
          <p:cNvPr id="3" name="Content Placeholder 2"/>
          <p:cNvSpPr>
            <a:spLocks noGrp="1"/>
          </p:cNvSpPr>
          <p:nvPr>
            <p:ph idx="1"/>
          </p:nvPr>
        </p:nvSpPr>
        <p:spPr/>
        <p:txBody>
          <a:bodyPr/>
          <a:lstStyle/>
          <a:p>
            <a:r>
              <a:rPr lang="en-GB" dirty="0"/>
              <a:t>TEC Interface</a:t>
            </a:r>
          </a:p>
          <a:p>
            <a:r>
              <a:rPr lang="en-GB" dirty="0"/>
              <a:t>Payment batches and Transaction entry</a:t>
            </a:r>
          </a:p>
          <a:p>
            <a:r>
              <a:rPr lang="en-GB" dirty="0"/>
              <a:t>Assign incoming email</a:t>
            </a:r>
          </a:p>
          <a:p>
            <a:r>
              <a:rPr lang="en-GB" dirty="0"/>
              <a:t>Create correspondence</a:t>
            </a:r>
          </a:p>
        </p:txBody>
      </p:sp>
    </p:spTree>
    <p:extLst>
      <p:ext uri="{BB962C8B-B14F-4D97-AF65-F5344CB8AC3E}">
        <p14:creationId xmlns:p14="http://schemas.microsoft.com/office/powerpoint/2010/main" val="1049183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2385</TotalTime>
  <Words>634</Words>
  <Application>Microsoft Office PowerPoint</Application>
  <PresentationFormat>Widescreen</PresentationFormat>
  <Paragraphs>38</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What next for Geneva?</vt:lpstr>
      <vt:lpstr>Release V1.0</vt:lpstr>
      <vt:lpstr>Release 1.1</vt:lpstr>
      <vt:lpstr>Release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next for Geneva?</dc:title>
  <dc:creator>Liz Smart</dc:creator>
  <cp:lastModifiedBy>Liz Smart</cp:lastModifiedBy>
  <cp:revision>19</cp:revision>
  <dcterms:created xsi:type="dcterms:W3CDTF">2017-03-27T17:59:22Z</dcterms:created>
  <dcterms:modified xsi:type="dcterms:W3CDTF">2017-03-29T09:45:22Z</dcterms:modified>
</cp:coreProperties>
</file>