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
  </p:notesMasterIdLst>
  <p:sldIdLst>
    <p:sldId id="257" r:id="rId2"/>
    <p:sldId id="293" r:id="rId3"/>
    <p:sldId id="334" r:id="rId4"/>
    <p:sldId id="356" r:id="rId5"/>
    <p:sldId id="367" r:id="rId6"/>
    <p:sldId id="365" r:id="rId7"/>
    <p:sldId id="364" r:id="rId8"/>
    <p:sldId id="323"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93D74A9-C7B9-4C9B-857A-ED057A7A90B3}">
          <p14:sldIdLst>
            <p14:sldId id="257"/>
            <p14:sldId id="293"/>
            <p14:sldId id="334"/>
            <p14:sldId id="356"/>
            <p14:sldId id="367"/>
            <p14:sldId id="365"/>
            <p14:sldId id="364"/>
            <p14:sldId id="323"/>
          </p14:sldIdLst>
        </p14:section>
        <p14:section name="Untitled Section" id="{791F7E6E-29BE-425E-9442-E340F584EA7A}">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g Brennand" initials="DB" lastIdx="35" clrIdx="0">
    <p:extLst>
      <p:ext uri="{19B8F6BF-5375-455C-9EA6-DF929625EA0E}">
        <p15:presenceInfo xmlns:p15="http://schemas.microsoft.com/office/powerpoint/2012/main" userId="S-1-5-21-3391639737-2804858887-2128337981-114033" providerId="AD"/>
      </p:ext>
    </p:extLst>
  </p:cmAuthor>
  <p:cmAuthor id="2" name="Ricky Sykes" initials="RS" lastIdx="15" clrIdx="1">
    <p:extLst>
      <p:ext uri="{19B8F6BF-5375-455C-9EA6-DF929625EA0E}">
        <p15:presenceInfo xmlns:p15="http://schemas.microsoft.com/office/powerpoint/2012/main" userId="Ricky Syk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3666"/>
    <a:srgbClr val="FF9600"/>
    <a:srgbClr val="DE7339"/>
    <a:srgbClr val="8ABE55"/>
    <a:srgbClr val="6DAAF5"/>
    <a:srgbClr val="D48246"/>
    <a:srgbClr val="991E38"/>
    <a:srgbClr val="283C8C"/>
    <a:srgbClr val="FFF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B5DE25-C9B3-8844-AFC0-8943D2FDCE04}" v="28" dt="2019-11-06T14:03:10.423"/>
  </p1510:revLst>
</p1510:revInfo>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40" autoAdjust="0"/>
    <p:restoredTop sz="96190" autoAdjust="0"/>
  </p:normalViewPr>
  <p:slideViewPr>
    <p:cSldViewPr snapToGrid="0" snapToObjects="1">
      <p:cViewPr varScale="1">
        <p:scale>
          <a:sx n="110" d="100"/>
          <a:sy n="110" d="100"/>
        </p:scale>
        <p:origin x="1242" y="9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24C8EA-625B-A64D-ABB8-17F0CC297561}" type="datetimeFigureOut">
              <a:rPr lang="en-US" smtClean="0"/>
              <a:t>11/7/2019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218DF6-3DDF-1D49-9B26-ABF67B335B39}" type="slidenum">
              <a:rPr lang="en-US" smtClean="0"/>
              <a:t>‹#›</a:t>
            </a:fld>
            <a:endParaRPr lang="en-US" dirty="0"/>
          </a:p>
        </p:txBody>
      </p:sp>
    </p:spTree>
    <p:extLst>
      <p:ext uri="{BB962C8B-B14F-4D97-AF65-F5344CB8AC3E}">
        <p14:creationId xmlns:p14="http://schemas.microsoft.com/office/powerpoint/2010/main" val="3736570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218DF6-3DDF-1D49-9B26-ABF67B335B39}" type="slidenum">
              <a:rPr lang="en-US" smtClean="0"/>
              <a:t>7</a:t>
            </a:fld>
            <a:endParaRPr lang="en-US" dirty="0"/>
          </a:p>
        </p:txBody>
      </p:sp>
    </p:spTree>
    <p:extLst>
      <p:ext uri="{BB962C8B-B14F-4D97-AF65-F5344CB8AC3E}">
        <p14:creationId xmlns:p14="http://schemas.microsoft.com/office/powerpoint/2010/main" val="1114637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675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D06699-E91E-5846-A5EE-215FD3AD539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D8014C88-85A8-1441-A901-E6ADAF2BBC12}"/>
              </a:ext>
            </a:extLst>
          </p:cNvPr>
          <p:cNvSpPr>
            <a:spLocks noGrp="1"/>
          </p:cNvSpPr>
          <p:nvPr>
            <p:ph type="sldNum" sz="quarter" idx="10"/>
          </p:nvPr>
        </p:nvSpPr>
        <p:spPr/>
        <p:txBody>
          <a:bodyPr/>
          <a:lstStyle>
            <a:lvl1pPr>
              <a:defRPr>
                <a:solidFill>
                  <a:schemeClr val="bg1"/>
                </a:solidFill>
              </a:defRPr>
            </a:lvl1pPr>
          </a:lstStyle>
          <a:p>
            <a:fld id="{A8D10B0C-73F1-7441-BB9D-209AC0541580}" type="slidenum">
              <a:rPr lang="en-US" smtClean="0"/>
              <a:pPr/>
              <a:t>‹#›</a:t>
            </a:fld>
            <a:endParaRPr lang="en-US" dirty="0"/>
          </a:p>
        </p:txBody>
      </p:sp>
    </p:spTree>
    <p:extLst>
      <p:ext uri="{BB962C8B-B14F-4D97-AF65-F5344CB8AC3E}">
        <p14:creationId xmlns:p14="http://schemas.microsoft.com/office/powerpoint/2010/main" val="3757451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235284-4090-6A40-9B90-D6B2C40549E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Slide Number Placeholder 2">
            <a:extLst>
              <a:ext uri="{FF2B5EF4-FFF2-40B4-BE49-F238E27FC236}">
                <a16:creationId xmlns:a16="http://schemas.microsoft.com/office/drawing/2014/main" id="{A34FF1AA-A8E1-B744-9ECC-F1A150DCB311}"/>
              </a:ext>
            </a:extLst>
          </p:cNvPr>
          <p:cNvSpPr>
            <a:spLocks noGrp="1"/>
          </p:cNvSpPr>
          <p:nvPr>
            <p:ph type="sldNum" sz="quarter" idx="10"/>
          </p:nvPr>
        </p:nvSpPr>
        <p:spPr>
          <a:xfrm>
            <a:off x="6457950" y="6356353"/>
            <a:ext cx="2057400" cy="365125"/>
          </a:xfrm>
        </p:spPr>
        <p:txBody>
          <a:bodyPr/>
          <a:lstStyle>
            <a:lvl1pPr>
              <a:defRPr>
                <a:solidFill>
                  <a:schemeClr val="bg1"/>
                </a:solidFill>
              </a:defRPr>
            </a:lvl1pPr>
          </a:lstStyle>
          <a:p>
            <a:fld id="{A8D10B0C-73F1-7441-BB9D-209AC0541580}" type="slidenum">
              <a:rPr lang="en-US" smtClean="0"/>
              <a:pPr/>
              <a:t>‹#›</a:t>
            </a:fld>
            <a:endParaRPr lang="en-US" dirty="0"/>
          </a:p>
        </p:txBody>
      </p:sp>
    </p:spTree>
    <p:extLst>
      <p:ext uri="{BB962C8B-B14F-4D97-AF65-F5344CB8AC3E}">
        <p14:creationId xmlns:p14="http://schemas.microsoft.com/office/powerpoint/2010/main" val="3406531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455CED-5394-AE46-BA6B-43C4BEB8E3A2}"/>
              </a:ext>
            </a:extLst>
          </p:cNvPr>
          <p:cNvPicPr>
            <a:picLocks noChangeAspect="1"/>
          </p:cNvPicPr>
          <p:nvPr userDrawn="1"/>
        </p:nvPicPr>
        <p:blipFill>
          <a:blip r:embed="rId2">
            <a:extLst>
              <a:ext uri="{BEBA8EAE-BF5A-486C-A8C5-ECC9F3942E4B}">
                <a14:imgProps xmlns:a14="http://schemas.microsoft.com/office/drawing/2010/main">
                  <a14:imgLayer>
                    <a14:imgEffect>
                      <a14:colorTemperature colorTemp="4700"/>
                    </a14:imgEffect>
                  </a14:imgLayer>
                </a14:imgProps>
              </a:ext>
            </a:extLst>
          </a:blip>
          <a:stretch>
            <a:fillRect/>
          </a:stretch>
        </p:blipFill>
        <p:spPr>
          <a:xfrm>
            <a:off x="0" y="0"/>
            <a:ext cx="9144000" cy="6858000"/>
          </a:xfrm>
          <a:prstGeom prst="rect">
            <a:avLst/>
          </a:prstGeom>
          <a:effectLst/>
        </p:spPr>
      </p:pic>
      <p:sp>
        <p:nvSpPr>
          <p:cNvPr id="6" name="Slide Number Placeholder 2">
            <a:extLst>
              <a:ext uri="{FF2B5EF4-FFF2-40B4-BE49-F238E27FC236}">
                <a16:creationId xmlns:a16="http://schemas.microsoft.com/office/drawing/2014/main" id="{DE957541-1E9A-8A43-B48D-914325AE688B}"/>
              </a:ext>
            </a:extLst>
          </p:cNvPr>
          <p:cNvSpPr>
            <a:spLocks noGrp="1"/>
          </p:cNvSpPr>
          <p:nvPr>
            <p:ph type="sldNum" sz="quarter" idx="10"/>
          </p:nvPr>
        </p:nvSpPr>
        <p:spPr>
          <a:xfrm>
            <a:off x="6457950" y="6356353"/>
            <a:ext cx="2057400" cy="365125"/>
          </a:xfrm>
        </p:spPr>
        <p:txBody>
          <a:bodyPr/>
          <a:lstStyle>
            <a:lvl1pPr>
              <a:defRPr>
                <a:solidFill>
                  <a:schemeClr val="bg1"/>
                </a:solidFill>
              </a:defRPr>
            </a:lvl1pPr>
          </a:lstStyle>
          <a:p>
            <a:fld id="{A8D10B0C-73F1-7441-BB9D-209AC0541580}" type="slidenum">
              <a:rPr lang="en-US" smtClean="0"/>
              <a:pPr/>
              <a:t>‹#›</a:t>
            </a:fld>
            <a:endParaRPr lang="en-US" dirty="0"/>
          </a:p>
        </p:txBody>
      </p:sp>
    </p:spTree>
    <p:extLst>
      <p:ext uri="{BB962C8B-B14F-4D97-AF65-F5344CB8AC3E}">
        <p14:creationId xmlns:p14="http://schemas.microsoft.com/office/powerpoint/2010/main" val="4096016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DE957541-1E9A-8A43-B48D-914325AE688B}"/>
              </a:ext>
            </a:extLst>
          </p:cNvPr>
          <p:cNvSpPr>
            <a:spLocks noGrp="1"/>
          </p:cNvSpPr>
          <p:nvPr>
            <p:ph type="sldNum" sz="quarter" idx="10"/>
          </p:nvPr>
        </p:nvSpPr>
        <p:spPr>
          <a:xfrm>
            <a:off x="6457950" y="6356353"/>
            <a:ext cx="2057400" cy="365125"/>
          </a:xfrm>
        </p:spPr>
        <p:txBody>
          <a:bodyPr/>
          <a:lstStyle>
            <a:lvl1pPr>
              <a:defRPr>
                <a:solidFill>
                  <a:schemeClr val="bg1"/>
                </a:solidFill>
              </a:defRPr>
            </a:lvl1pPr>
          </a:lstStyle>
          <a:p>
            <a:fld id="{A8D10B0C-73F1-7441-BB9D-209AC0541580}" type="slidenum">
              <a:rPr lang="en-US" smtClean="0"/>
              <a:pPr/>
              <a:t>‹#›</a:t>
            </a:fld>
            <a:endParaRPr lang="en-US" dirty="0"/>
          </a:p>
        </p:txBody>
      </p:sp>
      <p:pic>
        <p:nvPicPr>
          <p:cNvPr id="11" name="Picture 10">
            <a:extLst>
              <a:ext uri="{FF2B5EF4-FFF2-40B4-BE49-F238E27FC236}">
                <a16:creationId xmlns:a16="http://schemas.microsoft.com/office/drawing/2014/main" id="{904FAA16-4186-BE40-8C5F-2CE62CE2C525}"/>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B9FE44FF-5A2B-6544-9F76-8A0D204F0BB2}"/>
              </a:ext>
            </a:extLst>
          </p:cNvPr>
          <p:cNvSpPr/>
          <p:nvPr userDrawn="1"/>
        </p:nvSpPr>
        <p:spPr>
          <a:xfrm>
            <a:off x="8458200" y="6283587"/>
            <a:ext cx="685800" cy="300687"/>
          </a:xfrm>
          <a:prstGeom prst="rect">
            <a:avLst/>
          </a:prstGeom>
          <a:solidFill>
            <a:srgbClr val="D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TextBox 4">
            <a:extLst>
              <a:ext uri="{FF2B5EF4-FFF2-40B4-BE49-F238E27FC236}">
                <a16:creationId xmlns:a16="http://schemas.microsoft.com/office/drawing/2014/main" id="{76EC7DFC-6DD6-9247-840B-FFF9E534E3C7}"/>
              </a:ext>
            </a:extLst>
          </p:cNvPr>
          <p:cNvSpPr txBox="1"/>
          <p:nvPr userDrawn="1"/>
        </p:nvSpPr>
        <p:spPr>
          <a:xfrm>
            <a:off x="8400523" y="6283525"/>
            <a:ext cx="419100" cy="276999"/>
          </a:xfrm>
          <a:prstGeom prst="rect">
            <a:avLst/>
          </a:prstGeom>
          <a:noFill/>
        </p:spPr>
        <p:txBody>
          <a:bodyPr wrap="square" rtlCol="0">
            <a:spAutoFit/>
          </a:bodyPr>
          <a:lstStyle/>
          <a:p>
            <a:pPr algn="r"/>
            <a:fld id="{6016819C-5631-F048-A393-EE30A8F84CEB}" type="slidenum">
              <a:rPr lang="en-US" sz="1200" b="1" smtClean="0">
                <a:solidFill>
                  <a:schemeClr val="bg1"/>
                </a:solidFill>
              </a:rPr>
              <a:pPr algn="r"/>
              <a:t>‹#›</a:t>
            </a:fld>
            <a:endParaRPr lang="en-US" sz="1200" b="1" dirty="0">
              <a:solidFill>
                <a:schemeClr val="bg1"/>
              </a:solidFill>
            </a:endParaRPr>
          </a:p>
        </p:txBody>
      </p:sp>
    </p:spTree>
    <p:extLst>
      <p:ext uri="{BB962C8B-B14F-4D97-AF65-F5344CB8AC3E}">
        <p14:creationId xmlns:p14="http://schemas.microsoft.com/office/powerpoint/2010/main" val="1371291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81D2A1-F77D-3347-AB04-F1758600AB5C}"/>
              </a:ext>
            </a:extLst>
          </p:cNvPr>
          <p:cNvSpPr/>
          <p:nvPr userDrawn="1"/>
        </p:nvSpPr>
        <p:spPr>
          <a:xfrm>
            <a:off x="8458200" y="6283587"/>
            <a:ext cx="685800" cy="300687"/>
          </a:xfrm>
          <a:prstGeom prst="rect">
            <a:avLst/>
          </a:prstGeom>
          <a:solidFill>
            <a:srgbClr val="D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886691" y="1122365"/>
            <a:ext cx="7571509" cy="884237"/>
          </a:xfrm>
          <a:prstGeom prst="rect">
            <a:avLst/>
          </a:prstGeom>
        </p:spPr>
        <p:txBody>
          <a:bodyPr anchor="b"/>
          <a:lstStyle>
            <a:lvl1pPr algn="l">
              <a:lnSpc>
                <a:spcPct val="100000"/>
              </a:lnSpc>
              <a:defRPr sz="2400" b="0" i="0" kern="1400" spc="20" baseline="0">
                <a:solidFill>
                  <a:srgbClr val="323E48"/>
                </a:solidFill>
                <a:latin typeface="Calibri Regular"/>
              </a:defRPr>
            </a:lvl1pPr>
          </a:lstStyle>
          <a:p>
            <a:r>
              <a:rPr lang="en-US" dirty="0"/>
              <a:t>Click to edit Master title style</a:t>
            </a:r>
          </a:p>
        </p:txBody>
      </p:sp>
      <p:sp>
        <p:nvSpPr>
          <p:cNvPr id="3" name="Subtitle 2"/>
          <p:cNvSpPr>
            <a:spLocks noGrp="1"/>
          </p:cNvSpPr>
          <p:nvPr>
            <p:ph type="subTitle" idx="1"/>
          </p:nvPr>
        </p:nvSpPr>
        <p:spPr>
          <a:xfrm>
            <a:off x="886691" y="2197100"/>
            <a:ext cx="7571509" cy="3454400"/>
          </a:xfrm>
          <a:prstGeom prst="rect">
            <a:avLst/>
          </a:prstGeom>
        </p:spPr>
        <p:txBody>
          <a:bodyPr/>
          <a:lstStyle>
            <a:lvl1pPr marL="0" indent="0" algn="l">
              <a:buNone/>
              <a:defRPr sz="1600">
                <a:solidFill>
                  <a:srgbClr val="323E4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endParaRPr lang="en-US" dirty="0"/>
          </a:p>
        </p:txBody>
      </p:sp>
      <p:sp>
        <p:nvSpPr>
          <p:cNvPr id="7" name="TextBox 6">
            <a:extLst>
              <a:ext uri="{FF2B5EF4-FFF2-40B4-BE49-F238E27FC236}">
                <a16:creationId xmlns:a16="http://schemas.microsoft.com/office/drawing/2014/main" id="{91B638FD-4626-5542-8759-263C55E7670E}"/>
              </a:ext>
            </a:extLst>
          </p:cNvPr>
          <p:cNvSpPr txBox="1"/>
          <p:nvPr userDrawn="1"/>
        </p:nvSpPr>
        <p:spPr>
          <a:xfrm>
            <a:off x="8400523" y="6283525"/>
            <a:ext cx="419100" cy="276999"/>
          </a:xfrm>
          <a:prstGeom prst="rect">
            <a:avLst/>
          </a:prstGeom>
          <a:noFill/>
        </p:spPr>
        <p:txBody>
          <a:bodyPr wrap="square" rtlCol="0">
            <a:spAutoFit/>
          </a:bodyPr>
          <a:lstStyle/>
          <a:p>
            <a:pPr algn="r"/>
            <a:fld id="{6016819C-5631-F048-A393-EE30A8F84CEB}" type="slidenum">
              <a:rPr lang="en-US" sz="1200" b="1" smtClean="0">
                <a:solidFill>
                  <a:schemeClr val="bg1"/>
                </a:solidFill>
              </a:rPr>
              <a:pPr algn="r"/>
              <a:t>‹#›</a:t>
            </a:fld>
            <a:endParaRPr lang="en-US" sz="1200" b="1" dirty="0">
              <a:solidFill>
                <a:schemeClr val="bg1"/>
              </a:solidFill>
            </a:endParaRPr>
          </a:p>
        </p:txBody>
      </p:sp>
    </p:spTree>
    <p:extLst>
      <p:ext uri="{BB962C8B-B14F-4D97-AF65-F5344CB8AC3E}">
        <p14:creationId xmlns:p14="http://schemas.microsoft.com/office/powerpoint/2010/main" val="1820189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60EB920-0D26-B245-83BA-29A5B4C13BE4}"/>
              </a:ext>
            </a:extLst>
          </p:cNvPr>
          <p:cNvPicPr>
            <a:picLocks noChangeAspect="1"/>
          </p:cNvPicPr>
          <p:nvPr userDrawn="1"/>
        </p:nvPicPr>
        <p:blipFill>
          <a:blip r:embed="rId2"/>
          <a:stretch>
            <a:fillRect/>
          </a:stretch>
        </p:blipFill>
        <p:spPr>
          <a:xfrm>
            <a:off x="2171700" y="0"/>
            <a:ext cx="6972300" cy="6858000"/>
          </a:xfrm>
          <a:prstGeom prst="rect">
            <a:avLst/>
          </a:prstGeom>
        </p:spPr>
      </p:pic>
    </p:spTree>
    <p:extLst>
      <p:ext uri="{BB962C8B-B14F-4D97-AF65-F5344CB8AC3E}">
        <p14:creationId xmlns:p14="http://schemas.microsoft.com/office/powerpoint/2010/main" val="410404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70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D1EA66-14B9-D745-92DA-CF3CBBEEF5B6}"/>
              </a:ext>
            </a:extLst>
          </p:cNvPr>
          <p:cNvPicPr>
            <a:picLocks noChangeAspect="1"/>
          </p:cNvPicPr>
          <p:nvPr userDrawn="1"/>
        </p:nvPicPr>
        <p:blipFill>
          <a:blip r:embed="rId10">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a14:imgEffect>
                      <a14:colorTemperature colorTemp="4700"/>
                    </a14:imgEffect>
                    <a14:imgEffect>
                      <a14:saturation sat="0"/>
                    </a14:imgEffect>
                  </a14:imgLayer>
                </a14:imgProps>
              </a:ext>
            </a:extLst>
          </a:blip>
          <a:stretch>
            <a:fillRect/>
          </a:stretch>
        </p:blipFill>
        <p:spPr>
          <a:xfrm>
            <a:off x="0" y="0"/>
            <a:ext cx="9144000" cy="6858000"/>
          </a:xfrm>
          <a:prstGeom prst="rect">
            <a:avLst/>
          </a:prstGeom>
        </p:spPr>
      </p:pic>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D10B0C-73F1-7441-BB9D-209AC0541580}" type="slidenum">
              <a:rPr lang="en-US" smtClean="0"/>
              <a:t>‹#›</a:t>
            </a:fld>
            <a:endParaRPr lang="en-US" dirty="0"/>
          </a:p>
        </p:txBody>
      </p:sp>
    </p:spTree>
    <p:extLst>
      <p:ext uri="{BB962C8B-B14F-4D97-AF65-F5344CB8AC3E}">
        <p14:creationId xmlns:p14="http://schemas.microsoft.com/office/powerpoint/2010/main" val="733573106"/>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7" r:id="rId5"/>
    <p:sldLayoutId id="2147483661" r:id="rId6"/>
    <p:sldLayoutId id="2147483663" r:id="rId7"/>
    <p:sldLayoutId id="2147483668"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tiff"/><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26" Type="http://schemas.openxmlformats.org/officeDocument/2006/relationships/image" Target="../media/image46.svg"/><Relationship Id="rId21" Type="http://schemas.openxmlformats.org/officeDocument/2006/relationships/image" Target="../media/image41.svg"/><Relationship Id="rId42" Type="http://schemas.openxmlformats.org/officeDocument/2006/relationships/image" Target="../media/image62.svg"/><Relationship Id="rId47" Type="http://schemas.openxmlformats.org/officeDocument/2006/relationships/image" Target="../media/image67.png"/><Relationship Id="rId63" Type="http://schemas.openxmlformats.org/officeDocument/2006/relationships/image" Target="../media/image83.svg"/><Relationship Id="rId68" Type="http://schemas.openxmlformats.org/officeDocument/2006/relationships/image" Target="../media/image88.png"/><Relationship Id="rId16" Type="http://schemas.openxmlformats.org/officeDocument/2006/relationships/image" Target="../media/image36.svg"/><Relationship Id="rId11" Type="http://schemas.openxmlformats.org/officeDocument/2006/relationships/image" Target="../media/image31.jpeg"/><Relationship Id="rId32" Type="http://schemas.openxmlformats.org/officeDocument/2006/relationships/image" Target="../media/image52.svg"/><Relationship Id="rId37" Type="http://schemas.openxmlformats.org/officeDocument/2006/relationships/image" Target="../media/image57.svg"/><Relationship Id="rId53" Type="http://schemas.openxmlformats.org/officeDocument/2006/relationships/image" Target="../media/image73.png"/><Relationship Id="rId58" Type="http://schemas.openxmlformats.org/officeDocument/2006/relationships/image" Target="../media/image78.svg"/><Relationship Id="rId74" Type="http://schemas.openxmlformats.org/officeDocument/2006/relationships/image" Target="../media/image94.svg"/><Relationship Id="rId79" Type="http://schemas.openxmlformats.org/officeDocument/2006/relationships/image" Target="../media/image7.png"/><Relationship Id="rId5" Type="http://schemas.openxmlformats.org/officeDocument/2006/relationships/image" Target="../media/image25.jpeg"/><Relationship Id="rId61" Type="http://schemas.openxmlformats.org/officeDocument/2006/relationships/image" Target="../media/image81.svg"/><Relationship Id="rId82" Type="http://schemas.openxmlformats.org/officeDocument/2006/relationships/image" Target="../media/image99.tiff"/><Relationship Id="rId19" Type="http://schemas.openxmlformats.org/officeDocument/2006/relationships/image" Target="../media/image39.svg"/><Relationship Id="rId14" Type="http://schemas.openxmlformats.org/officeDocument/2006/relationships/image" Target="../media/image34.png"/><Relationship Id="rId22" Type="http://schemas.openxmlformats.org/officeDocument/2006/relationships/image" Target="../media/image42.jpeg"/><Relationship Id="rId27" Type="http://schemas.openxmlformats.org/officeDocument/2006/relationships/image" Target="../media/image47.png"/><Relationship Id="rId30" Type="http://schemas.openxmlformats.org/officeDocument/2006/relationships/image" Target="../media/image50.png"/><Relationship Id="rId35" Type="http://schemas.openxmlformats.org/officeDocument/2006/relationships/image" Target="../media/image55.svg"/><Relationship Id="rId43" Type="http://schemas.openxmlformats.org/officeDocument/2006/relationships/image" Target="../media/image63.png"/><Relationship Id="rId48" Type="http://schemas.openxmlformats.org/officeDocument/2006/relationships/image" Target="../media/image68.svg"/><Relationship Id="rId56" Type="http://schemas.openxmlformats.org/officeDocument/2006/relationships/image" Target="../media/image76.jpeg"/><Relationship Id="rId64" Type="http://schemas.openxmlformats.org/officeDocument/2006/relationships/image" Target="../media/image84.png"/><Relationship Id="rId69" Type="http://schemas.openxmlformats.org/officeDocument/2006/relationships/image" Target="../media/image89.svg"/><Relationship Id="rId77" Type="http://schemas.openxmlformats.org/officeDocument/2006/relationships/image" Target="../media/image20.png"/><Relationship Id="rId8" Type="http://schemas.openxmlformats.org/officeDocument/2006/relationships/image" Target="../media/image28.svg"/><Relationship Id="rId51" Type="http://schemas.openxmlformats.org/officeDocument/2006/relationships/image" Target="../media/image71.png"/><Relationship Id="rId72" Type="http://schemas.openxmlformats.org/officeDocument/2006/relationships/image" Target="../media/image92.svg"/><Relationship Id="rId80" Type="http://schemas.openxmlformats.org/officeDocument/2006/relationships/image" Target="../media/image97.png"/><Relationship Id="rId3" Type="http://schemas.openxmlformats.org/officeDocument/2006/relationships/image" Target="../media/image23.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33" Type="http://schemas.openxmlformats.org/officeDocument/2006/relationships/image" Target="../media/image53.png"/><Relationship Id="rId38" Type="http://schemas.openxmlformats.org/officeDocument/2006/relationships/image" Target="../media/image58.jpeg"/><Relationship Id="rId46" Type="http://schemas.openxmlformats.org/officeDocument/2006/relationships/image" Target="../media/image66.png"/><Relationship Id="rId59" Type="http://schemas.openxmlformats.org/officeDocument/2006/relationships/image" Target="../media/image79.jpeg"/><Relationship Id="rId67" Type="http://schemas.openxmlformats.org/officeDocument/2006/relationships/image" Target="../media/image87.png"/><Relationship Id="rId20" Type="http://schemas.openxmlformats.org/officeDocument/2006/relationships/image" Target="../media/image40.png"/><Relationship Id="rId41" Type="http://schemas.openxmlformats.org/officeDocument/2006/relationships/image" Target="../media/image61.png"/><Relationship Id="rId54" Type="http://schemas.openxmlformats.org/officeDocument/2006/relationships/image" Target="../media/image74.svg"/><Relationship Id="rId62" Type="http://schemas.openxmlformats.org/officeDocument/2006/relationships/image" Target="../media/image82.png"/><Relationship Id="rId70" Type="http://schemas.openxmlformats.org/officeDocument/2006/relationships/image" Target="../media/image90.png"/><Relationship Id="rId75"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image" Target="../media/image26.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jpeg"/><Relationship Id="rId36" Type="http://schemas.openxmlformats.org/officeDocument/2006/relationships/image" Target="../media/image56.png"/><Relationship Id="rId49" Type="http://schemas.openxmlformats.org/officeDocument/2006/relationships/image" Target="../media/image69.png"/><Relationship Id="rId57" Type="http://schemas.openxmlformats.org/officeDocument/2006/relationships/image" Target="../media/image77.png"/><Relationship Id="rId10" Type="http://schemas.openxmlformats.org/officeDocument/2006/relationships/image" Target="../media/image30.png"/><Relationship Id="rId31" Type="http://schemas.openxmlformats.org/officeDocument/2006/relationships/image" Target="../media/image51.png"/><Relationship Id="rId44" Type="http://schemas.openxmlformats.org/officeDocument/2006/relationships/image" Target="../media/image64.svg"/><Relationship Id="rId52" Type="http://schemas.openxmlformats.org/officeDocument/2006/relationships/image" Target="../media/image72.jpeg"/><Relationship Id="rId60" Type="http://schemas.openxmlformats.org/officeDocument/2006/relationships/image" Target="../media/image80.png"/><Relationship Id="rId65" Type="http://schemas.openxmlformats.org/officeDocument/2006/relationships/image" Target="../media/image85.svg"/><Relationship Id="rId73" Type="http://schemas.openxmlformats.org/officeDocument/2006/relationships/image" Target="../media/image93.png"/><Relationship Id="rId78" Type="http://schemas.openxmlformats.org/officeDocument/2006/relationships/image" Target="../media/image21.svg"/><Relationship Id="rId81" Type="http://schemas.openxmlformats.org/officeDocument/2006/relationships/image" Target="../media/image98.png"/><Relationship Id="rId4" Type="http://schemas.openxmlformats.org/officeDocument/2006/relationships/image" Target="../media/image24.svg"/><Relationship Id="rId9" Type="http://schemas.openxmlformats.org/officeDocument/2006/relationships/image" Target="../media/image29.png"/><Relationship Id="rId13" Type="http://schemas.openxmlformats.org/officeDocument/2006/relationships/image" Target="../media/image33.svg"/><Relationship Id="rId18" Type="http://schemas.openxmlformats.org/officeDocument/2006/relationships/image" Target="../media/image38.png"/><Relationship Id="rId39" Type="http://schemas.openxmlformats.org/officeDocument/2006/relationships/image" Target="../media/image59.png"/><Relationship Id="rId34" Type="http://schemas.openxmlformats.org/officeDocument/2006/relationships/image" Target="../media/image54.png"/><Relationship Id="rId50" Type="http://schemas.openxmlformats.org/officeDocument/2006/relationships/image" Target="../media/image70.svg"/><Relationship Id="rId55" Type="http://schemas.openxmlformats.org/officeDocument/2006/relationships/image" Target="../media/image75.jpeg"/><Relationship Id="rId76" Type="http://schemas.openxmlformats.org/officeDocument/2006/relationships/image" Target="../media/image96.svg"/><Relationship Id="rId7" Type="http://schemas.openxmlformats.org/officeDocument/2006/relationships/image" Target="../media/image27.png"/><Relationship Id="rId71" Type="http://schemas.openxmlformats.org/officeDocument/2006/relationships/image" Target="../media/image91.png"/><Relationship Id="rId2" Type="http://schemas.openxmlformats.org/officeDocument/2006/relationships/image" Target="../media/image22.png"/><Relationship Id="rId29" Type="http://schemas.openxmlformats.org/officeDocument/2006/relationships/image" Target="../media/image49.png"/><Relationship Id="rId24" Type="http://schemas.openxmlformats.org/officeDocument/2006/relationships/image" Target="../media/image44.svg"/><Relationship Id="rId40" Type="http://schemas.openxmlformats.org/officeDocument/2006/relationships/image" Target="../media/image60.svg"/><Relationship Id="rId45" Type="http://schemas.openxmlformats.org/officeDocument/2006/relationships/image" Target="../media/image65.png"/><Relationship Id="rId66" Type="http://schemas.openxmlformats.org/officeDocument/2006/relationships/image" Target="../media/image86.png"/></Relationships>
</file>

<file path=ppt/slides/_rels/slide4.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21.svg"/><Relationship Id="rId7" Type="http://schemas.openxmlformats.org/officeDocument/2006/relationships/image" Target="../media/image102.png"/><Relationship Id="rId12" Type="http://schemas.openxmlformats.org/officeDocument/2006/relationships/image" Target="../media/image107.sv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101.sv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svg"/><Relationship Id="rId4" Type="http://schemas.openxmlformats.org/officeDocument/2006/relationships/image" Target="../media/image7.png"/><Relationship Id="rId9" Type="http://schemas.openxmlformats.org/officeDocument/2006/relationships/image" Target="../media/image104.png"/></Relationships>
</file>

<file path=ppt/slides/_rels/slide5.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21.svg"/><Relationship Id="rId7" Type="http://schemas.openxmlformats.org/officeDocument/2006/relationships/image" Target="../media/image102.png"/><Relationship Id="rId12" Type="http://schemas.openxmlformats.org/officeDocument/2006/relationships/image" Target="../media/image107.sv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101.sv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svg"/><Relationship Id="rId4" Type="http://schemas.openxmlformats.org/officeDocument/2006/relationships/image" Target="../media/image7.png"/><Relationship Id="rId9" Type="http://schemas.openxmlformats.org/officeDocument/2006/relationships/image" Target="../media/image104.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8.png"/><Relationship Id="rId1" Type="http://schemas.openxmlformats.org/officeDocument/2006/relationships/slideLayout" Target="../slideLayouts/slideLayout6.xml"/><Relationship Id="rId5" Type="http://schemas.openxmlformats.org/officeDocument/2006/relationships/image" Target="../media/image8.jp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1AEDAB8-A4AA-1543-A3F7-FFB6CFAB77B5}"/>
              </a:ext>
            </a:extLst>
          </p:cNvPr>
          <p:cNvSpPr txBox="1"/>
          <p:nvPr/>
        </p:nvSpPr>
        <p:spPr>
          <a:xfrm>
            <a:off x="4926558" y="2115818"/>
            <a:ext cx="4062722" cy="2831544"/>
          </a:xfrm>
          <a:prstGeom prst="rect">
            <a:avLst/>
          </a:prstGeom>
          <a:noFill/>
        </p:spPr>
        <p:txBody>
          <a:bodyPr wrap="square" rtlCol="0">
            <a:spAutoFit/>
          </a:bodyPr>
          <a:lstStyle/>
          <a:p>
            <a:r>
              <a:rPr lang="en-US" sz="3200" b="1" dirty="0">
                <a:solidFill>
                  <a:srgbClr val="323E48"/>
                </a:solidFill>
                <a:latin typeface="Calibri" panose="020F0502020204030204" pitchFamily="34" charset="0"/>
                <a:cs typeface="Calibri" panose="020F0502020204030204" pitchFamily="34" charset="0"/>
              </a:rPr>
              <a:t>Introduction to the</a:t>
            </a:r>
          </a:p>
          <a:p>
            <a:endParaRPr lang="en-US" sz="3200" b="1" dirty="0">
              <a:solidFill>
                <a:srgbClr val="323E48"/>
              </a:solidFill>
              <a:latin typeface="Calibri" panose="020F0502020204030204" pitchFamily="34" charset="0"/>
              <a:cs typeface="Calibri" panose="020F0502020204030204" pitchFamily="34" charset="0"/>
            </a:endParaRPr>
          </a:p>
          <a:p>
            <a:endParaRPr lang="en-US" sz="3200" b="1" dirty="0">
              <a:solidFill>
                <a:srgbClr val="323E48"/>
              </a:solidFill>
              <a:latin typeface="Calibri" panose="020F0502020204030204" pitchFamily="34" charset="0"/>
              <a:cs typeface="Calibri" panose="020F0502020204030204" pitchFamily="34" charset="0"/>
            </a:endParaRPr>
          </a:p>
          <a:p>
            <a:r>
              <a:rPr lang="en-US" sz="3200" b="1" dirty="0">
                <a:solidFill>
                  <a:srgbClr val="323E48"/>
                </a:solidFill>
                <a:latin typeface="Calibri" panose="020F0502020204030204" pitchFamily="34" charset="0"/>
                <a:cs typeface="Calibri" panose="020F0502020204030204" pitchFamily="34" charset="0"/>
              </a:rPr>
              <a:t>User Group </a:t>
            </a:r>
          </a:p>
          <a:p>
            <a:endParaRPr lang="en-US" sz="3200" b="1" dirty="0">
              <a:solidFill>
                <a:srgbClr val="323E48"/>
              </a:solidFill>
              <a:latin typeface="Calibri" panose="020F0502020204030204" pitchFamily="34" charset="0"/>
              <a:cs typeface="Calibri" panose="020F0502020204030204" pitchFamily="34" charset="0"/>
            </a:endParaRPr>
          </a:p>
          <a:p>
            <a:r>
              <a:rPr lang="en-US" dirty="0">
                <a:solidFill>
                  <a:srgbClr val="323E48"/>
                </a:solidFill>
                <a:latin typeface="Calibri" panose="020F0502020204030204" pitchFamily="34" charset="0"/>
                <a:cs typeface="Calibri" panose="020F0502020204030204" pitchFamily="34" charset="0"/>
              </a:rPr>
              <a:t>November 7</a:t>
            </a:r>
            <a:r>
              <a:rPr lang="en-US" baseline="30000" dirty="0">
                <a:solidFill>
                  <a:srgbClr val="323E48"/>
                </a:solidFill>
                <a:latin typeface="Calibri" panose="020F0502020204030204" pitchFamily="34" charset="0"/>
                <a:cs typeface="Calibri" panose="020F0502020204030204" pitchFamily="34" charset="0"/>
              </a:rPr>
              <a:t>th</a:t>
            </a:r>
            <a:r>
              <a:rPr lang="en-US" dirty="0">
                <a:solidFill>
                  <a:srgbClr val="323E48"/>
                </a:solidFill>
                <a:latin typeface="Calibri" panose="020F0502020204030204" pitchFamily="34" charset="0"/>
                <a:cs typeface="Calibri" panose="020F0502020204030204" pitchFamily="34" charset="0"/>
              </a:rPr>
              <a:t> 2019</a:t>
            </a:r>
          </a:p>
        </p:txBody>
      </p:sp>
      <p:sp>
        <p:nvSpPr>
          <p:cNvPr id="7" name="Footer Placeholder 4">
            <a:extLst>
              <a:ext uri="{FF2B5EF4-FFF2-40B4-BE49-F238E27FC236}">
                <a16:creationId xmlns:a16="http://schemas.microsoft.com/office/drawing/2014/main" id="{1A689451-BD15-274A-8024-4273470620B4}"/>
              </a:ext>
            </a:extLst>
          </p:cNvPr>
          <p:cNvSpPr txBox="1">
            <a:spLocks/>
          </p:cNvSpPr>
          <p:nvPr/>
        </p:nvSpPr>
        <p:spPr>
          <a:xfrm>
            <a:off x="834171" y="6434741"/>
            <a:ext cx="4848172" cy="365125"/>
          </a:xfrm>
          <a:prstGeom prst="rect">
            <a:avLst/>
          </a:prstGeom>
        </p:spPr>
        <p:txBody>
          <a:bodyPr vert="horz" lIns="91440" tIns="45720" rIns="91440" bIns="45720" rtlCol="0" anchor="ctr"/>
          <a:lstStyle>
            <a:defPPr>
              <a:defRPr lang="en-US"/>
            </a:defPPr>
            <a:lvl1pPr marL="0" algn="l" defTabSz="914400" rtl="0" eaLnBrk="1" latinLnBrk="0" hangingPunct="1">
              <a:defRPr sz="1000" b="0" i="1" kern="1200">
                <a:solidFill>
                  <a:schemeClr val="bg2">
                    <a:lumMod val="50000"/>
                  </a:schemeClr>
                </a:solidFill>
                <a:latin typeface="Trebuchet MS Regular"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 2019 Volaris Group Inc., its subsidiaries and affiliates. All rights reserved.</a:t>
            </a:r>
          </a:p>
        </p:txBody>
      </p:sp>
      <p:pic>
        <p:nvPicPr>
          <p:cNvPr id="10" name="Picture 9" descr="volaris-logo.png"/>
          <p:cNvPicPr>
            <a:picLocks noChangeAspect="1"/>
          </p:cNvPicPr>
          <p:nvPr/>
        </p:nvPicPr>
        <p:blipFill rotWithShape="1">
          <a:blip r:embed="rId2" cstate="hqprint">
            <a:extLst>
              <a:ext uri="{28A0092B-C50C-407E-A947-70E740481C1C}">
                <a14:useLocalDpi xmlns:a14="http://schemas.microsoft.com/office/drawing/2010/main"/>
              </a:ext>
            </a:extLst>
          </a:blip>
          <a:srcRect l="2655" r="2938"/>
          <a:stretch/>
        </p:blipFill>
        <p:spPr>
          <a:xfrm>
            <a:off x="7331995" y="5690560"/>
            <a:ext cx="1603284" cy="42295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995" y="6054734"/>
            <a:ext cx="1525350" cy="505545"/>
          </a:xfrm>
          <a:prstGeom prst="rect">
            <a:avLst/>
          </a:prstGeom>
        </p:spPr>
      </p:pic>
      <p:pic>
        <p:nvPicPr>
          <p:cNvPr id="11" name="Picture 10">
            <a:extLst>
              <a:ext uri="{FF2B5EF4-FFF2-40B4-BE49-F238E27FC236}">
                <a16:creationId xmlns:a16="http://schemas.microsoft.com/office/drawing/2014/main" id="{F2480CA0-9ACC-4342-AFA8-C37EE30CCD9A}"/>
              </a:ext>
            </a:extLst>
          </p:cNvPr>
          <p:cNvPicPr>
            <a:picLocks noChangeAspect="1"/>
          </p:cNvPicPr>
          <p:nvPr/>
        </p:nvPicPr>
        <p:blipFill>
          <a:blip r:embed="rId4"/>
          <a:stretch>
            <a:fillRect/>
          </a:stretch>
        </p:blipFill>
        <p:spPr>
          <a:xfrm>
            <a:off x="4322618" y="2351090"/>
            <a:ext cx="4933743" cy="1581434"/>
          </a:xfrm>
          <a:prstGeom prst="rect">
            <a:avLst/>
          </a:prstGeom>
        </p:spPr>
      </p:pic>
    </p:spTree>
    <p:extLst>
      <p:ext uri="{BB962C8B-B14F-4D97-AF65-F5344CB8AC3E}">
        <p14:creationId xmlns:p14="http://schemas.microsoft.com/office/powerpoint/2010/main" val="4225417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ubtitle 2">
            <a:extLst>
              <a:ext uri="{FF2B5EF4-FFF2-40B4-BE49-F238E27FC236}">
                <a16:creationId xmlns:a16="http://schemas.microsoft.com/office/drawing/2014/main" id="{FE9306D7-1227-CA4F-8D7E-CDD5CAAE68B2}"/>
              </a:ext>
            </a:extLst>
          </p:cNvPr>
          <p:cNvSpPr txBox="1">
            <a:spLocks/>
          </p:cNvSpPr>
          <p:nvPr/>
        </p:nvSpPr>
        <p:spPr>
          <a:xfrm>
            <a:off x="114300" y="779800"/>
            <a:ext cx="2731895" cy="517593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dirty="0">
                <a:ea typeface="Helvetica Neue Thin" panose="020B0403020202020204" pitchFamily="34" charset="0"/>
                <a:cs typeface="Helvetica Neue" panose="02000503000000020004" pitchFamily="2" charset="0"/>
              </a:rPr>
              <a:t>$3.0B</a:t>
            </a:r>
            <a:br>
              <a:rPr lang="en-US" sz="1200" dirty="0">
                <a:ea typeface="Helvetica Neue Thin" panose="020B0403020202020204" pitchFamily="34" charset="0"/>
                <a:cs typeface="Helvetica Neue" panose="02000503000000020004" pitchFamily="2" charset="0"/>
              </a:rPr>
            </a:br>
            <a:r>
              <a:rPr lang="en-US" sz="1100" dirty="0">
                <a:ea typeface="Helvetica Neue Thin" panose="020B0403020202020204" pitchFamily="34" charset="0"/>
                <a:cs typeface="Helvetica Neue" panose="02000503000000020004" pitchFamily="2" charset="0"/>
              </a:rPr>
              <a:t>total revenues</a:t>
            </a:r>
            <a:endParaRPr lang="en-US" sz="1200" dirty="0">
              <a:ea typeface="Helvetica Neue Thin" panose="020B0403020202020204" pitchFamily="34" charset="0"/>
              <a:cs typeface="Helvetica Neue" panose="02000503000000020004" pitchFamily="2" charset="0"/>
            </a:endParaRPr>
          </a:p>
          <a:p>
            <a:pPr marL="0" indent="0" algn="ctr">
              <a:lnSpc>
                <a:spcPct val="100000"/>
              </a:lnSpc>
              <a:buNone/>
            </a:pPr>
            <a:r>
              <a:rPr lang="en-US" sz="3600" dirty="0">
                <a:ea typeface="Helvetica Neue Thin" panose="020B0403020202020204" pitchFamily="34" charset="0"/>
                <a:cs typeface="Helvetica Neue" panose="02000503000000020004" pitchFamily="2" charset="0"/>
              </a:rPr>
              <a:t>c10%</a:t>
            </a:r>
            <a:br>
              <a:rPr lang="en-US" sz="1400" dirty="0">
                <a:ea typeface="Helvetica Neue Thin" panose="020B0403020202020204" pitchFamily="34" charset="0"/>
                <a:cs typeface="Helvetica Neue" panose="02000503000000020004" pitchFamily="2" charset="0"/>
              </a:rPr>
            </a:br>
            <a:r>
              <a:rPr lang="en-US" sz="1200" dirty="0">
                <a:ea typeface="Helvetica Neue Thin" panose="020B0403020202020204" pitchFamily="34" charset="0"/>
                <a:cs typeface="Helvetica Neue" panose="02000503000000020004" pitchFamily="2" charset="0"/>
              </a:rPr>
              <a:t>employee </a:t>
            </a:r>
            <a:br>
              <a:rPr lang="en-US" sz="1200" dirty="0">
                <a:ea typeface="Helvetica Neue Thin" panose="020B0403020202020204" pitchFamily="34" charset="0"/>
                <a:cs typeface="Helvetica Neue" panose="02000503000000020004" pitchFamily="2" charset="0"/>
              </a:rPr>
            </a:br>
            <a:r>
              <a:rPr lang="en-US" sz="1200" dirty="0">
                <a:ea typeface="Helvetica Neue Thin" panose="020B0403020202020204" pitchFamily="34" charset="0"/>
                <a:cs typeface="Helvetica Neue" panose="02000503000000020004" pitchFamily="2" charset="0"/>
              </a:rPr>
              <a:t>ownership</a:t>
            </a:r>
            <a:endParaRPr lang="en-US" sz="1400" dirty="0">
              <a:ea typeface="Helvetica Neue Thin" panose="020B0403020202020204" pitchFamily="34" charset="0"/>
              <a:cs typeface="Helvetica Neue" panose="02000503000000020004" pitchFamily="2" charset="0"/>
            </a:endParaRPr>
          </a:p>
          <a:p>
            <a:pPr marL="0" indent="0" algn="ctr">
              <a:lnSpc>
                <a:spcPct val="100000"/>
              </a:lnSpc>
              <a:buNone/>
            </a:pPr>
            <a:r>
              <a:rPr lang="en-US" sz="3600" dirty="0">
                <a:ea typeface="Helvetica Neue Thin" panose="020B0403020202020204" pitchFamily="34" charset="0"/>
                <a:cs typeface="Helvetica Neue" panose="02000503000000020004" pitchFamily="2" charset="0"/>
              </a:rPr>
              <a:t>15,000+</a:t>
            </a:r>
            <a:br>
              <a:rPr lang="en-US" sz="1400" dirty="0">
                <a:ea typeface="Helvetica Neue Thin" panose="020B0403020202020204" pitchFamily="34" charset="0"/>
                <a:cs typeface="Helvetica Neue" panose="02000503000000020004" pitchFamily="2" charset="0"/>
              </a:rPr>
            </a:br>
            <a:r>
              <a:rPr lang="en-US" sz="1200" dirty="0">
                <a:ea typeface="Helvetica Neue Thin" panose="020B0403020202020204" pitchFamily="34" charset="0"/>
                <a:cs typeface="Helvetica Neue" panose="02000503000000020004" pitchFamily="2" charset="0"/>
              </a:rPr>
              <a:t>employees</a:t>
            </a:r>
            <a:br>
              <a:rPr lang="en-US" sz="1200" dirty="0">
                <a:ea typeface="Helvetica Neue Thin" panose="020B0403020202020204" pitchFamily="34" charset="0"/>
                <a:cs typeface="Helvetica Neue" panose="02000503000000020004" pitchFamily="2" charset="0"/>
              </a:rPr>
            </a:br>
            <a:r>
              <a:rPr lang="en-US" sz="1200" dirty="0">
                <a:ea typeface="Helvetica Neue Thin" panose="020B0403020202020204" pitchFamily="34" charset="0"/>
                <a:cs typeface="Helvetica Neue" panose="02000503000000020004" pitchFamily="2" charset="0"/>
              </a:rPr>
              <a:t>across the globe</a:t>
            </a:r>
            <a:endParaRPr lang="en-US" sz="1400" dirty="0">
              <a:ea typeface="Helvetica Neue Thin" panose="020B0403020202020204" pitchFamily="34" charset="0"/>
              <a:cs typeface="Helvetica Neue" panose="02000503000000020004" pitchFamily="2" charset="0"/>
            </a:endParaRPr>
          </a:p>
          <a:p>
            <a:pPr marL="0" indent="0" algn="ctr">
              <a:lnSpc>
                <a:spcPct val="100000"/>
              </a:lnSpc>
              <a:buNone/>
            </a:pPr>
            <a:r>
              <a:rPr lang="en-US" sz="3600" dirty="0">
                <a:ea typeface="Helvetica Neue Thin" panose="020B0403020202020204" pitchFamily="34" charset="0"/>
                <a:cs typeface="Helvetica Neue" panose="02000503000000020004" pitchFamily="2" charset="0"/>
              </a:rPr>
              <a:t>140,000+</a:t>
            </a:r>
            <a:br>
              <a:rPr lang="en-US" sz="1400" dirty="0">
                <a:ea typeface="Helvetica Neue Thin" panose="020B0403020202020204" pitchFamily="34" charset="0"/>
                <a:cs typeface="Helvetica Neue" panose="02000503000000020004" pitchFamily="2" charset="0"/>
              </a:rPr>
            </a:br>
            <a:r>
              <a:rPr lang="en-US" sz="1200" dirty="0">
                <a:ea typeface="Helvetica Neue Thin" panose="020B0403020202020204" pitchFamily="34" charset="0"/>
                <a:cs typeface="Helvetica Neue" panose="02000503000000020004" pitchFamily="2" charset="0"/>
              </a:rPr>
              <a:t>customers in over</a:t>
            </a:r>
            <a:br>
              <a:rPr lang="en-US" sz="1200" dirty="0">
                <a:ea typeface="Helvetica Neue Thin" panose="020B0403020202020204" pitchFamily="34" charset="0"/>
                <a:cs typeface="Helvetica Neue" panose="02000503000000020004" pitchFamily="2" charset="0"/>
              </a:rPr>
            </a:br>
            <a:r>
              <a:rPr lang="en-US" sz="1200" dirty="0">
                <a:ea typeface="Helvetica Neue Thin" panose="020B0403020202020204" pitchFamily="34" charset="0"/>
                <a:cs typeface="Helvetica Neue" panose="02000503000000020004" pitchFamily="2" charset="0"/>
              </a:rPr>
              <a:t>100 countries</a:t>
            </a:r>
            <a:endParaRPr lang="en-US" sz="1400" dirty="0">
              <a:ea typeface="Helvetica Neue Thin" panose="020B0403020202020204" pitchFamily="34" charset="0"/>
              <a:cs typeface="Helvetica Neue" panose="02000503000000020004" pitchFamily="2" charset="0"/>
            </a:endParaRPr>
          </a:p>
          <a:p>
            <a:pPr marL="0" indent="0" algn="ctr">
              <a:lnSpc>
                <a:spcPct val="100000"/>
              </a:lnSpc>
              <a:buNone/>
            </a:pPr>
            <a:r>
              <a:rPr lang="en-US" sz="3600" dirty="0">
                <a:ea typeface="Helvetica Neue Thin" panose="020B0403020202020204" pitchFamily="34" charset="0"/>
                <a:cs typeface="Helvetica Neue" panose="02000503000000020004" pitchFamily="2" charset="0"/>
              </a:rPr>
              <a:t>450+</a:t>
            </a:r>
            <a:br>
              <a:rPr lang="en-US" sz="1400" dirty="0">
                <a:ea typeface="Helvetica Neue Thin" panose="020B0403020202020204" pitchFamily="34" charset="0"/>
                <a:cs typeface="Helvetica Neue" panose="02000503000000020004" pitchFamily="2" charset="0"/>
              </a:rPr>
            </a:br>
            <a:r>
              <a:rPr lang="en-US" sz="1200" dirty="0">
                <a:ea typeface="Helvetica Neue Thin" panose="020B0403020202020204" pitchFamily="34" charset="0"/>
                <a:cs typeface="Helvetica Neue" panose="02000503000000020004" pitchFamily="2" charset="0"/>
              </a:rPr>
              <a:t>acquired businesses</a:t>
            </a:r>
            <a:endParaRPr lang="en-US" sz="1400" dirty="0">
              <a:ea typeface="Helvetica Neue Thin" panose="020B0403020202020204" pitchFamily="34" charset="0"/>
              <a:cs typeface="Helvetica Neue" panose="02000503000000020004" pitchFamily="2" charset="0"/>
            </a:endParaRPr>
          </a:p>
        </p:txBody>
      </p:sp>
      <p:grpSp>
        <p:nvGrpSpPr>
          <p:cNvPr id="13" name="Group 12"/>
          <p:cNvGrpSpPr/>
          <p:nvPr/>
        </p:nvGrpSpPr>
        <p:grpSpPr>
          <a:xfrm>
            <a:off x="2549747" y="396119"/>
            <a:ext cx="6594253" cy="6221185"/>
            <a:chOff x="2671864" y="1"/>
            <a:chExt cx="6472136" cy="6057899"/>
          </a:xfrm>
        </p:grpSpPr>
        <p:pic>
          <p:nvPicPr>
            <p:cNvPr id="14" name="Graphic 31">
              <a:extLst>
                <a:ext uri="{FF2B5EF4-FFF2-40B4-BE49-F238E27FC236}">
                  <a16:creationId xmlns:a16="http://schemas.microsoft.com/office/drawing/2014/main" id="{D3EE394C-D5A0-564B-BBCE-580844D3A008}"/>
                </a:ext>
              </a:extLst>
            </p:cNvPr>
            <p:cNvPicPr>
              <a:picLocks noChangeAspect="1"/>
            </p:cNvPicPr>
            <p:nvPr/>
          </p:nvPicPr>
          <p:blipFill>
            <a:blip r:embed="rId2" cstate="hqprint">
              <a:duotone>
                <a:schemeClr val="accent2">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86101" y="1"/>
              <a:ext cx="6057899" cy="6057899"/>
            </a:xfrm>
            <a:prstGeom prst="rect">
              <a:avLst/>
            </a:prstGeom>
            <a:ln>
              <a:noFill/>
            </a:ln>
            <a:effectLst>
              <a:outerShdw blurRad="44450" dist="27940" dir="5400000" algn="ctr">
                <a:srgbClr val="000000">
                  <a:alpha val="32000"/>
                </a:srgbClr>
              </a:outerShdw>
            </a:effectLst>
          </p:spPr>
        </p:pic>
        <p:pic>
          <p:nvPicPr>
            <p:cNvPr id="15" name="Picture 6" descr="Harris Logo for CSI site">
              <a:extLst>
                <a:ext uri="{FF2B5EF4-FFF2-40B4-BE49-F238E27FC236}">
                  <a16:creationId xmlns:a16="http://schemas.microsoft.com/office/drawing/2014/main" id="{B5F8E073-CD7F-C740-9BB8-389040E69C8F}"/>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934921" y="1234655"/>
              <a:ext cx="1496494" cy="479459"/>
            </a:xfrm>
            <a:prstGeom prst="rect">
              <a:avLst/>
            </a:prstGeom>
            <a:noFill/>
            <a:ln>
              <a:noFill/>
            </a:ln>
            <a:effectLst>
              <a:outerShdw blurRad="44450" dist="27940" dir="5400000" algn="ctr">
                <a:srgbClr val="000000">
                  <a:alpha val="32000"/>
                </a:srgbClr>
              </a:outerShdw>
            </a:effectLst>
            <a:extLst>
              <a:ext uri="{909E8E84-426E-40DD-AFC4-6F175D3DCCD1}">
                <a14:hiddenFill xmlns:a14="http://schemas.microsoft.com/office/drawing/2010/main">
                  <a:solidFill>
                    <a:srgbClr val="FFFFFF"/>
                  </a:solidFill>
                </a14:hiddenFill>
              </a:ext>
            </a:extLst>
          </p:spPr>
        </p:pic>
        <p:pic>
          <p:nvPicPr>
            <p:cNvPr id="16" name="Picture 15" descr="Vela Software International, Inc">
              <a:extLst>
                <a:ext uri="{FF2B5EF4-FFF2-40B4-BE49-F238E27FC236}">
                  <a16:creationId xmlns:a16="http://schemas.microsoft.com/office/drawing/2014/main" id="{0A38C0EE-04B1-F44D-BD53-40AE613A2B51}"/>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47003" y="3119625"/>
              <a:ext cx="1035608" cy="607301"/>
            </a:xfrm>
            <a:prstGeom prst="rect">
              <a:avLst/>
            </a:prstGeom>
            <a:noFill/>
            <a:ln>
              <a:noFill/>
            </a:ln>
            <a:effectLst>
              <a:outerShdw blurRad="44450" dist="27940" dir="5400000" algn="ctr">
                <a:srgbClr val="000000">
                  <a:alpha val="32000"/>
                </a:srgbClr>
              </a:outerShdw>
            </a:effectLst>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81D0E72D-2B69-B648-813A-D8997F67E9E5}"/>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671864" y="2174180"/>
              <a:ext cx="2174300" cy="518292"/>
            </a:xfrm>
            <a:prstGeom prst="rect">
              <a:avLst/>
            </a:prstGeom>
            <a:ln w="19050">
              <a:solidFill>
                <a:schemeClr val="bg2">
                  <a:lumMod val="50000"/>
                </a:schemeClr>
              </a:solidFill>
            </a:ln>
            <a:effectLst>
              <a:outerShdw blurRad="44450" dist="27940" dir="5400000" algn="ctr">
                <a:srgbClr val="000000">
                  <a:alpha val="32000"/>
                </a:srgbClr>
              </a:outerShdw>
            </a:effectLst>
          </p:spPr>
        </p:pic>
        <p:pic>
          <p:nvPicPr>
            <p:cNvPr id="19" name="Picture 18">
              <a:extLst>
                <a:ext uri="{FF2B5EF4-FFF2-40B4-BE49-F238E27FC236}">
                  <a16:creationId xmlns:a16="http://schemas.microsoft.com/office/drawing/2014/main" id="{66A4BC8B-98A4-5146-A09F-4FCE13F0D0ED}"/>
                </a:ext>
              </a:extLst>
            </p:cNvPr>
            <p:cNvPicPr>
              <a:picLocks noChangeAspect="1"/>
            </p:cNvPicPr>
            <p:nvPr/>
          </p:nvPicPr>
          <p:blipFill>
            <a:blip r:embed="rId7" cstate="hq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935199" y="4719027"/>
              <a:ext cx="1888287" cy="345743"/>
            </a:xfrm>
            <a:prstGeom prst="rect">
              <a:avLst/>
            </a:prstGeom>
            <a:ln>
              <a:noFill/>
            </a:ln>
            <a:effectLst>
              <a:outerShdw blurRad="44450" dist="27940" dir="5400000" algn="ctr">
                <a:srgbClr val="000000">
                  <a:alpha val="32000"/>
                </a:srgbClr>
              </a:outerShdw>
            </a:effectLst>
          </p:spPr>
        </p:pic>
        <p:pic>
          <p:nvPicPr>
            <p:cNvPr id="20" name="Picture 19">
              <a:extLst>
                <a:ext uri="{FF2B5EF4-FFF2-40B4-BE49-F238E27FC236}">
                  <a16:creationId xmlns:a16="http://schemas.microsoft.com/office/drawing/2014/main" id="{B1E8A2F0-199E-8F45-B8CB-85B4CAF037D7}"/>
                </a:ext>
              </a:extLst>
            </p:cNvPr>
            <p:cNvPicPr>
              <a:picLocks noChangeAspect="1"/>
            </p:cNvPicPr>
            <p:nvPr/>
          </p:nvPicPr>
          <p:blipFill>
            <a:blip r:embed="rId8" cstate="hq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035924" y="4125969"/>
              <a:ext cx="1214240" cy="380436"/>
            </a:xfrm>
            <a:prstGeom prst="rect">
              <a:avLst/>
            </a:prstGeom>
            <a:ln>
              <a:noFill/>
            </a:ln>
            <a:effectLst>
              <a:outerShdw blurRad="44450" dist="27940" dir="5400000" algn="ctr">
                <a:srgbClr val="000000">
                  <a:alpha val="32000"/>
                </a:srgbClr>
              </a:outerShdw>
            </a:effectLst>
          </p:spPr>
        </p:pic>
        <p:pic>
          <p:nvPicPr>
            <p:cNvPr id="21" name="Graphic 29">
              <a:extLst>
                <a:ext uri="{FF2B5EF4-FFF2-40B4-BE49-F238E27FC236}">
                  <a16:creationId xmlns:a16="http://schemas.microsoft.com/office/drawing/2014/main" id="{F9B82BB0-68DE-3945-AC8B-3F2ED13B7070}"/>
                </a:ext>
              </a:extLst>
            </p:cNvPr>
            <p:cNvPicPr>
              <a:picLocks noChangeAspect="1"/>
            </p:cNvPicPr>
            <p:nvPr/>
          </p:nvPicPr>
          <p:blipFill>
            <a:blip r:embed="rId9" cstate="hqprint">
              <a:duotone>
                <a:schemeClr val="accent2">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787666" y="759335"/>
              <a:ext cx="1665179" cy="422328"/>
            </a:xfrm>
            <a:prstGeom prst="rect">
              <a:avLst/>
            </a:prstGeom>
            <a:ln>
              <a:noFill/>
            </a:ln>
            <a:effectLst>
              <a:outerShdw blurRad="44450" dist="27940" dir="5400000" algn="ctr">
                <a:srgbClr val="000000">
                  <a:alpha val="32000"/>
                </a:srgbClr>
              </a:outerShdw>
            </a:effectLst>
          </p:spPr>
        </p:pic>
      </p:grpSp>
      <p:pic>
        <p:nvPicPr>
          <p:cNvPr id="22" name="Picture 21">
            <a:extLst>
              <a:ext uri="{FF2B5EF4-FFF2-40B4-BE49-F238E27FC236}">
                <a16:creationId xmlns:a16="http://schemas.microsoft.com/office/drawing/2014/main" id="{6CA0B911-DD6F-3D49-B9D9-085F7AAD379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083629" y="2722611"/>
            <a:ext cx="2202696" cy="704863"/>
          </a:xfrm>
          <a:prstGeom prst="rect">
            <a:avLst/>
          </a:prstGeom>
        </p:spPr>
      </p:pic>
      <p:sp>
        <p:nvSpPr>
          <p:cNvPr id="24" name="Footer Placeholder 4">
            <a:extLst>
              <a:ext uri="{FF2B5EF4-FFF2-40B4-BE49-F238E27FC236}">
                <a16:creationId xmlns:a16="http://schemas.microsoft.com/office/drawing/2014/main" id="{1A689451-BD15-274A-8024-4273470620B4}"/>
              </a:ext>
            </a:extLst>
          </p:cNvPr>
          <p:cNvSpPr txBox="1">
            <a:spLocks/>
          </p:cNvSpPr>
          <p:nvPr/>
        </p:nvSpPr>
        <p:spPr>
          <a:xfrm>
            <a:off x="2292857" y="6252179"/>
            <a:ext cx="4848172" cy="365125"/>
          </a:xfrm>
          <a:prstGeom prst="rect">
            <a:avLst/>
          </a:prstGeom>
        </p:spPr>
        <p:txBody>
          <a:bodyPr vert="horz" lIns="91440" tIns="45720" rIns="91440" bIns="45720" rtlCol="0" anchor="ctr"/>
          <a:lstStyle>
            <a:defPPr>
              <a:defRPr lang="en-US"/>
            </a:defPPr>
            <a:lvl1pPr marL="0" algn="l" defTabSz="914400" rtl="0" eaLnBrk="1" latinLnBrk="0" hangingPunct="1">
              <a:defRPr sz="1000" b="0" i="1" kern="1200">
                <a:solidFill>
                  <a:schemeClr val="bg2">
                    <a:lumMod val="50000"/>
                  </a:schemeClr>
                </a:solidFill>
                <a:latin typeface="Trebuchet MS Regular"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2019 Volaris Group Inc., its subsidiaries and affiliates. All rights reserved.</a:t>
            </a:r>
          </a:p>
        </p:txBody>
      </p:sp>
      <p:pic>
        <p:nvPicPr>
          <p:cNvPr id="26" name="Graphic 22">
            <a:extLst>
              <a:ext uri="{FF2B5EF4-FFF2-40B4-BE49-F238E27FC236}">
                <a16:creationId xmlns:a16="http://schemas.microsoft.com/office/drawing/2014/main" id="{42E3E359-7E12-264F-9AC1-EDD67E79014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8241" y="6238779"/>
            <a:ext cx="1431935" cy="274200"/>
          </a:xfrm>
          <a:prstGeom prst="rect">
            <a:avLst/>
          </a:prstGeom>
        </p:spPr>
      </p:pic>
    </p:spTree>
    <p:extLst>
      <p:ext uri="{BB962C8B-B14F-4D97-AF65-F5344CB8AC3E}">
        <p14:creationId xmlns:p14="http://schemas.microsoft.com/office/powerpoint/2010/main" val="3186561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Title 1">
            <a:extLst>
              <a:ext uri="{FF2B5EF4-FFF2-40B4-BE49-F238E27FC236}">
                <a16:creationId xmlns:a16="http://schemas.microsoft.com/office/drawing/2014/main" id="{B4FAE30F-1CB6-9643-81D0-2DCF20C26E6E}"/>
              </a:ext>
            </a:extLst>
          </p:cNvPr>
          <p:cNvSpPr txBox="1">
            <a:spLocks/>
          </p:cNvSpPr>
          <p:nvPr/>
        </p:nvSpPr>
        <p:spPr>
          <a:xfrm>
            <a:off x="6237026" y="4826923"/>
            <a:ext cx="1178686" cy="41076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tx1"/>
                </a:solidFill>
                <a:latin typeface="Trebuchet MS Regular" panose="020B0603020202020204" pitchFamily="34" charset="0"/>
                <a:ea typeface="+mj-ea"/>
                <a:cs typeface="+mj-cs"/>
              </a:defRPr>
            </a:lvl1pPr>
          </a:lstStyle>
          <a:p>
            <a:r>
              <a:rPr lang="en-US" sz="1200" b="1" dirty="0">
                <a:solidFill>
                  <a:srgbClr val="0A2240"/>
                </a:solidFill>
              </a:rPr>
              <a:t>RENTAL MANAGEMENT</a:t>
            </a:r>
            <a:endParaRPr lang="en-CA" sz="1200" dirty="0">
              <a:solidFill>
                <a:srgbClr val="0A2240"/>
              </a:solidFill>
            </a:endParaRPr>
          </a:p>
        </p:txBody>
      </p:sp>
      <p:sp>
        <p:nvSpPr>
          <p:cNvPr id="4" name="Title 1">
            <a:extLst>
              <a:ext uri="{FF2B5EF4-FFF2-40B4-BE49-F238E27FC236}">
                <a16:creationId xmlns:a16="http://schemas.microsoft.com/office/drawing/2014/main" id="{3FA62348-0A26-4F40-BC0F-F62A41452437}"/>
              </a:ext>
            </a:extLst>
          </p:cNvPr>
          <p:cNvSpPr>
            <a:spLocks noGrp="1"/>
          </p:cNvSpPr>
          <p:nvPr>
            <p:ph type="ctrTitle"/>
          </p:nvPr>
        </p:nvSpPr>
        <p:spPr>
          <a:xfrm>
            <a:off x="701214" y="371629"/>
            <a:ext cx="7571509" cy="480921"/>
          </a:xfrm>
          <a:prstGeom prst="rect">
            <a:avLst/>
          </a:prstGeom>
        </p:spPr>
        <p:txBody>
          <a:bodyPr>
            <a:noAutofit/>
          </a:bodyPr>
          <a:lstStyle/>
          <a:p>
            <a:r>
              <a:rPr lang="en-US" dirty="0">
                <a:solidFill>
                  <a:schemeClr val="tx1"/>
                </a:solidFill>
              </a:rPr>
              <a:t>The Volaris Family</a:t>
            </a:r>
            <a:endParaRPr lang="en-CA" dirty="0">
              <a:solidFill>
                <a:schemeClr val="tx1"/>
              </a:solidFill>
            </a:endParaRPr>
          </a:p>
        </p:txBody>
      </p:sp>
      <p:pic>
        <p:nvPicPr>
          <p:cNvPr id="31" name="Picture 30">
            <a:extLst>
              <a:ext uri="{FF2B5EF4-FFF2-40B4-BE49-F238E27FC236}">
                <a16:creationId xmlns:a16="http://schemas.microsoft.com/office/drawing/2014/main" id="{849BC099-CDB2-7D48-9CA6-096FDC478F0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437600" y="5292535"/>
            <a:ext cx="360158" cy="216096"/>
          </a:xfrm>
          <a:prstGeom prst="rect">
            <a:avLst/>
          </a:prstGeom>
        </p:spPr>
      </p:pic>
      <p:pic>
        <p:nvPicPr>
          <p:cNvPr id="77" name="Graphic 76">
            <a:extLst>
              <a:ext uri="{FF2B5EF4-FFF2-40B4-BE49-F238E27FC236}">
                <a16:creationId xmlns:a16="http://schemas.microsoft.com/office/drawing/2014/main" id="{9E13581C-5744-0E4E-9336-0D6820EB7CBE}"/>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40775" y="5624314"/>
            <a:ext cx="689696" cy="205045"/>
          </a:xfrm>
          <a:prstGeom prst="rect">
            <a:avLst/>
          </a:prstGeom>
        </p:spPr>
      </p:pic>
      <p:pic>
        <p:nvPicPr>
          <p:cNvPr id="63" name="Picture 62">
            <a:extLst>
              <a:ext uri="{FF2B5EF4-FFF2-40B4-BE49-F238E27FC236}">
                <a16:creationId xmlns:a16="http://schemas.microsoft.com/office/drawing/2014/main" id="{4D6E7EEB-518D-874F-B4A2-B85C4DCEB64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46941" y="5300488"/>
            <a:ext cx="664509" cy="161690"/>
          </a:xfrm>
          <a:prstGeom prst="rect">
            <a:avLst/>
          </a:prstGeom>
        </p:spPr>
      </p:pic>
      <p:pic>
        <p:nvPicPr>
          <p:cNvPr id="117" name="Picture 116">
            <a:extLst>
              <a:ext uri="{FF2B5EF4-FFF2-40B4-BE49-F238E27FC236}">
                <a16:creationId xmlns:a16="http://schemas.microsoft.com/office/drawing/2014/main" id="{7285FD91-62A7-CD47-960B-A7ECEC04895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322264" y="5612804"/>
            <a:ext cx="676146" cy="228065"/>
          </a:xfrm>
          <a:prstGeom prst="rect">
            <a:avLst/>
          </a:prstGeom>
        </p:spPr>
      </p:pic>
      <p:sp>
        <p:nvSpPr>
          <p:cNvPr id="6" name="Title 1">
            <a:extLst>
              <a:ext uri="{FF2B5EF4-FFF2-40B4-BE49-F238E27FC236}">
                <a16:creationId xmlns:a16="http://schemas.microsoft.com/office/drawing/2014/main" id="{101BCEF4-801E-CE40-B9F0-06F68BC7EC5E}"/>
              </a:ext>
            </a:extLst>
          </p:cNvPr>
          <p:cNvSpPr txBox="1">
            <a:spLocks/>
          </p:cNvSpPr>
          <p:nvPr/>
        </p:nvSpPr>
        <p:spPr>
          <a:xfrm>
            <a:off x="628649" y="1044937"/>
            <a:ext cx="1166930" cy="9903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tx1"/>
                </a:solidFill>
                <a:latin typeface="Trebuchet MS Regular" panose="020B0603020202020204" pitchFamily="34" charset="0"/>
                <a:ea typeface="+mj-ea"/>
                <a:cs typeface="+mj-cs"/>
              </a:defRPr>
            </a:lvl1pPr>
          </a:lstStyle>
          <a:p>
            <a:r>
              <a:rPr lang="en-US" sz="1200" b="1" dirty="0">
                <a:solidFill>
                  <a:srgbClr val="0A2240"/>
                </a:solidFill>
              </a:rPr>
              <a:t>AGRIFOOD</a:t>
            </a:r>
            <a:endParaRPr lang="en-CA" sz="1200" dirty="0">
              <a:solidFill>
                <a:srgbClr val="0A2240"/>
              </a:solidFill>
            </a:endParaRPr>
          </a:p>
        </p:txBody>
      </p:sp>
      <p:pic>
        <p:nvPicPr>
          <p:cNvPr id="27" name="Graphic 26">
            <a:extLst>
              <a:ext uri="{FF2B5EF4-FFF2-40B4-BE49-F238E27FC236}">
                <a16:creationId xmlns:a16="http://schemas.microsoft.com/office/drawing/2014/main" id="{5A20F21D-D679-CA47-AFF9-B399746F6B6B}"/>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13024" y="1468798"/>
            <a:ext cx="636309" cy="192307"/>
          </a:xfrm>
          <a:prstGeom prst="rect">
            <a:avLst/>
          </a:prstGeom>
        </p:spPr>
      </p:pic>
      <p:pic>
        <p:nvPicPr>
          <p:cNvPr id="29" name="Picture 28">
            <a:extLst>
              <a:ext uri="{FF2B5EF4-FFF2-40B4-BE49-F238E27FC236}">
                <a16:creationId xmlns:a16="http://schemas.microsoft.com/office/drawing/2014/main" id="{3920FCE5-A74E-1941-8492-514DCBCCD8E7}"/>
              </a:ext>
            </a:extLst>
          </p:cNvPr>
          <p:cNvPicPr>
            <a:picLocks noChangeAspect="1"/>
          </p:cNvPicPr>
          <p:nvPr/>
        </p:nvPicPr>
        <p:blipFill>
          <a:blip r:embed="rId9"/>
          <a:stretch>
            <a:fillRect/>
          </a:stretch>
        </p:blipFill>
        <p:spPr>
          <a:xfrm>
            <a:off x="1697901" y="1783641"/>
            <a:ext cx="543861" cy="270412"/>
          </a:xfrm>
          <a:prstGeom prst="rect">
            <a:avLst/>
          </a:prstGeom>
        </p:spPr>
      </p:pic>
      <p:pic>
        <p:nvPicPr>
          <p:cNvPr id="39" name="Picture 38">
            <a:extLst>
              <a:ext uri="{FF2B5EF4-FFF2-40B4-BE49-F238E27FC236}">
                <a16:creationId xmlns:a16="http://schemas.microsoft.com/office/drawing/2014/main" id="{90F83D10-174C-8545-BF4B-72A842EEFA79}"/>
              </a:ext>
            </a:extLst>
          </p:cNvPr>
          <p:cNvPicPr>
            <a:picLocks noChangeAspect="1"/>
          </p:cNvPicPr>
          <p:nvPr/>
        </p:nvPicPr>
        <p:blipFill>
          <a:blip r:embed="rId10"/>
          <a:stretch>
            <a:fillRect/>
          </a:stretch>
        </p:blipFill>
        <p:spPr>
          <a:xfrm>
            <a:off x="2468716" y="1495544"/>
            <a:ext cx="868327" cy="138814"/>
          </a:xfrm>
          <a:prstGeom prst="rect">
            <a:avLst/>
          </a:prstGeom>
        </p:spPr>
      </p:pic>
      <p:pic>
        <p:nvPicPr>
          <p:cNvPr id="41" name="Picture 40">
            <a:extLst>
              <a:ext uri="{FF2B5EF4-FFF2-40B4-BE49-F238E27FC236}">
                <a16:creationId xmlns:a16="http://schemas.microsoft.com/office/drawing/2014/main" id="{85A3CF32-86B1-0A41-846D-6D9770B1F23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514927" y="1462793"/>
            <a:ext cx="704744" cy="204317"/>
          </a:xfrm>
          <a:prstGeom prst="rect">
            <a:avLst/>
          </a:prstGeom>
        </p:spPr>
      </p:pic>
      <p:pic>
        <p:nvPicPr>
          <p:cNvPr id="49" name="Graphic 48">
            <a:extLst>
              <a:ext uri="{FF2B5EF4-FFF2-40B4-BE49-F238E27FC236}">
                <a16:creationId xmlns:a16="http://schemas.microsoft.com/office/drawing/2014/main" id="{127A0864-524E-004D-B5F3-FC169707F254}"/>
              </a:ext>
            </a:extLst>
          </p:cNvPr>
          <p:cNvPicPr>
            <a:picLocks noChangeAspect="1"/>
          </p:cNvPicPr>
          <p:nvPr/>
        </p:nvPicPr>
        <p:blipFill>
          <a:blip r:embed="rId12" cstate="hq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352972" y="1459211"/>
            <a:ext cx="835849" cy="211480"/>
          </a:xfrm>
          <a:prstGeom prst="rect">
            <a:avLst/>
          </a:prstGeom>
        </p:spPr>
      </p:pic>
      <p:pic>
        <p:nvPicPr>
          <p:cNvPr id="57" name="Picture 56">
            <a:extLst>
              <a:ext uri="{FF2B5EF4-FFF2-40B4-BE49-F238E27FC236}">
                <a16:creationId xmlns:a16="http://schemas.microsoft.com/office/drawing/2014/main" id="{23BC7742-4BF8-9D41-A3A9-A76CF0E70566}"/>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4386063" y="1815737"/>
            <a:ext cx="816556" cy="227565"/>
          </a:xfrm>
          <a:prstGeom prst="rect">
            <a:avLst/>
          </a:prstGeom>
        </p:spPr>
      </p:pic>
      <p:pic>
        <p:nvPicPr>
          <p:cNvPr id="71" name="Graphic 70">
            <a:extLst>
              <a:ext uri="{FF2B5EF4-FFF2-40B4-BE49-F238E27FC236}">
                <a16:creationId xmlns:a16="http://schemas.microsoft.com/office/drawing/2014/main" id="{70B395F0-BF61-2A41-9C9C-875EABAFBA88}"/>
              </a:ext>
            </a:extLst>
          </p:cNvPr>
          <p:cNvPicPr>
            <a:picLocks noChangeAspect="1"/>
          </p:cNvPicPr>
          <p:nvPr/>
        </p:nvPicPr>
        <p:blipFill>
          <a:blip r:embed="rId15" cstate="hq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577900" y="1414165"/>
            <a:ext cx="715326" cy="196472"/>
          </a:xfrm>
          <a:prstGeom prst="rect">
            <a:avLst/>
          </a:prstGeom>
        </p:spPr>
      </p:pic>
      <p:pic>
        <p:nvPicPr>
          <p:cNvPr id="75" name="Picture 74">
            <a:extLst>
              <a:ext uri="{FF2B5EF4-FFF2-40B4-BE49-F238E27FC236}">
                <a16:creationId xmlns:a16="http://schemas.microsoft.com/office/drawing/2014/main" id="{2C6D00BE-BC8B-D941-B4CD-331AD8558B5F}"/>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704617" y="1814879"/>
            <a:ext cx="758211" cy="228520"/>
          </a:xfrm>
          <a:prstGeom prst="rect">
            <a:avLst/>
          </a:prstGeom>
        </p:spPr>
      </p:pic>
      <p:pic>
        <p:nvPicPr>
          <p:cNvPr id="91" name="Graphic 90">
            <a:extLst>
              <a:ext uri="{FF2B5EF4-FFF2-40B4-BE49-F238E27FC236}">
                <a16:creationId xmlns:a16="http://schemas.microsoft.com/office/drawing/2014/main" id="{2D09DA4F-8C6C-2C48-AD9E-11483C8F8291}"/>
              </a:ext>
            </a:extLst>
          </p:cNvPr>
          <p:cNvPicPr>
            <a:picLocks noChangeAspect="1"/>
          </p:cNvPicPr>
          <p:nvPr/>
        </p:nvPicPr>
        <p:blipFill>
          <a:blip r:embed="rId18" cstate="hq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3557252" y="1790838"/>
            <a:ext cx="625269" cy="240488"/>
          </a:xfrm>
          <a:prstGeom prst="rect">
            <a:avLst/>
          </a:prstGeom>
        </p:spPr>
      </p:pic>
      <p:pic>
        <p:nvPicPr>
          <p:cNvPr id="103" name="Graphic 102">
            <a:extLst>
              <a:ext uri="{FF2B5EF4-FFF2-40B4-BE49-F238E27FC236}">
                <a16:creationId xmlns:a16="http://schemas.microsoft.com/office/drawing/2014/main" id="{F924FA67-E022-2448-B2F1-6ACBCDE63CCC}"/>
              </a:ext>
            </a:extLst>
          </p:cNvPr>
          <p:cNvPicPr>
            <a:picLocks noChangeAspect="1"/>
          </p:cNvPicPr>
          <p:nvPr/>
        </p:nvPicPr>
        <p:blipFill>
          <a:blip r:embed="rId20" cstate="hq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2476835" y="1853720"/>
            <a:ext cx="855854" cy="127468"/>
          </a:xfrm>
          <a:prstGeom prst="rect">
            <a:avLst/>
          </a:prstGeom>
        </p:spPr>
      </p:pic>
      <p:sp>
        <p:nvSpPr>
          <p:cNvPr id="7" name="Title 1">
            <a:extLst>
              <a:ext uri="{FF2B5EF4-FFF2-40B4-BE49-F238E27FC236}">
                <a16:creationId xmlns:a16="http://schemas.microsoft.com/office/drawing/2014/main" id="{FA2A85C2-DE04-8E4D-AC33-29C6CFBA85A2}"/>
              </a:ext>
            </a:extLst>
          </p:cNvPr>
          <p:cNvSpPr txBox="1">
            <a:spLocks/>
          </p:cNvSpPr>
          <p:nvPr/>
        </p:nvSpPr>
        <p:spPr>
          <a:xfrm>
            <a:off x="5356019" y="1044937"/>
            <a:ext cx="1967060" cy="20255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tx1"/>
                </a:solidFill>
                <a:latin typeface="Trebuchet MS Regular" panose="020B0603020202020204" pitchFamily="34" charset="0"/>
                <a:ea typeface="+mj-ea"/>
                <a:cs typeface="+mj-cs"/>
              </a:defRPr>
            </a:lvl1pPr>
          </a:lstStyle>
          <a:p>
            <a:r>
              <a:rPr lang="en-US" sz="1200" b="1" dirty="0">
                <a:solidFill>
                  <a:srgbClr val="0A2240"/>
                </a:solidFill>
              </a:rPr>
              <a:t>ASSET MANAGEMENT</a:t>
            </a:r>
            <a:endParaRPr lang="en-CA" sz="1200" dirty="0">
              <a:solidFill>
                <a:srgbClr val="0A2240"/>
              </a:solidFill>
            </a:endParaRPr>
          </a:p>
        </p:txBody>
      </p:sp>
      <p:pic>
        <p:nvPicPr>
          <p:cNvPr id="33" name="Picture 32">
            <a:extLst>
              <a:ext uri="{FF2B5EF4-FFF2-40B4-BE49-F238E27FC236}">
                <a16:creationId xmlns:a16="http://schemas.microsoft.com/office/drawing/2014/main" id="{FD2BD05D-1D76-E34A-B14C-06881E7C3A36}"/>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5462570" y="1668591"/>
            <a:ext cx="838209" cy="105601"/>
          </a:xfrm>
          <a:prstGeom prst="rect">
            <a:avLst/>
          </a:prstGeom>
        </p:spPr>
      </p:pic>
      <p:pic>
        <p:nvPicPr>
          <p:cNvPr id="59" name="Graphic 58">
            <a:extLst>
              <a:ext uri="{FF2B5EF4-FFF2-40B4-BE49-F238E27FC236}">
                <a16:creationId xmlns:a16="http://schemas.microsoft.com/office/drawing/2014/main" id="{1D1AEC5A-16B1-E346-A992-454431D8AEAE}"/>
              </a:ext>
            </a:extLst>
          </p:cNvPr>
          <p:cNvPicPr>
            <a:picLocks noChangeAspect="1"/>
          </p:cNvPicPr>
          <p:nvPr/>
        </p:nvPicPr>
        <p:blipFill>
          <a:blip r:embed="rId23" cstate="hq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7570648" y="1680340"/>
            <a:ext cx="869549" cy="131858"/>
          </a:xfrm>
          <a:prstGeom prst="rect">
            <a:avLst/>
          </a:prstGeom>
        </p:spPr>
      </p:pic>
      <p:pic>
        <p:nvPicPr>
          <p:cNvPr id="87" name="Graphic 86">
            <a:extLst>
              <a:ext uri="{FF2B5EF4-FFF2-40B4-BE49-F238E27FC236}">
                <a16:creationId xmlns:a16="http://schemas.microsoft.com/office/drawing/2014/main" id="{205856FF-8134-A140-BD98-3B1486BFF727}"/>
              </a:ext>
            </a:extLst>
          </p:cNvPr>
          <p:cNvPicPr>
            <a:picLocks noChangeAspect="1"/>
          </p:cNvPicPr>
          <p:nvPr/>
        </p:nvPicPr>
        <p:blipFill>
          <a:blip r:embed="rId25" cstate="hqprint">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6465239" y="1666442"/>
            <a:ext cx="944123" cy="89498"/>
          </a:xfrm>
          <a:prstGeom prst="rect">
            <a:avLst/>
          </a:prstGeom>
        </p:spPr>
      </p:pic>
      <p:sp>
        <p:nvSpPr>
          <p:cNvPr id="8" name="Title 1">
            <a:extLst>
              <a:ext uri="{FF2B5EF4-FFF2-40B4-BE49-F238E27FC236}">
                <a16:creationId xmlns:a16="http://schemas.microsoft.com/office/drawing/2014/main" id="{358DF444-93F6-9749-99FE-A118EE7F980D}"/>
              </a:ext>
            </a:extLst>
          </p:cNvPr>
          <p:cNvSpPr txBox="1">
            <a:spLocks/>
          </p:cNvSpPr>
          <p:nvPr/>
        </p:nvSpPr>
        <p:spPr>
          <a:xfrm>
            <a:off x="628649" y="2305599"/>
            <a:ext cx="1258842" cy="7961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tx1"/>
                </a:solidFill>
                <a:latin typeface="Trebuchet MS Regular" panose="020B0603020202020204" pitchFamily="34" charset="0"/>
                <a:ea typeface="+mj-ea"/>
                <a:cs typeface="+mj-cs"/>
              </a:defRPr>
            </a:lvl1pPr>
          </a:lstStyle>
          <a:p>
            <a:r>
              <a:rPr lang="en-US" sz="1200" b="1" dirty="0">
                <a:solidFill>
                  <a:srgbClr val="0A2240"/>
                </a:solidFill>
              </a:rPr>
              <a:t>BIO SCIENCES</a:t>
            </a:r>
          </a:p>
        </p:txBody>
      </p:sp>
      <p:pic>
        <p:nvPicPr>
          <p:cNvPr id="43" name="Picture 42">
            <a:extLst>
              <a:ext uri="{FF2B5EF4-FFF2-40B4-BE49-F238E27FC236}">
                <a16:creationId xmlns:a16="http://schemas.microsoft.com/office/drawing/2014/main" id="{D13E8150-3D10-5949-91E2-7D8793A0E45D}"/>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7223121" y="2721462"/>
            <a:ext cx="793342" cy="263602"/>
          </a:xfrm>
          <a:prstGeom prst="rect">
            <a:avLst/>
          </a:prstGeom>
        </p:spPr>
      </p:pic>
      <p:pic>
        <p:nvPicPr>
          <p:cNvPr id="53" name="Picture 52">
            <a:extLst>
              <a:ext uri="{FF2B5EF4-FFF2-40B4-BE49-F238E27FC236}">
                <a16:creationId xmlns:a16="http://schemas.microsoft.com/office/drawing/2014/main" id="{8C9A504B-9BA8-714B-B136-3B1DCF8BDF23}"/>
              </a:ext>
            </a:extLst>
          </p:cNvPr>
          <p:cNvPicPr>
            <a:picLocks noChangeAspect="1"/>
          </p:cNvPicPr>
          <p:nvPr/>
        </p:nvPicPr>
        <p:blipFill>
          <a:blip r:embed="rId28" cstate="hqprint">
            <a:extLst>
              <a:ext uri="{28A0092B-C50C-407E-A947-70E740481C1C}">
                <a14:useLocalDpi xmlns:a14="http://schemas.microsoft.com/office/drawing/2010/main"/>
              </a:ext>
            </a:extLst>
          </a:blip>
          <a:stretch>
            <a:fillRect/>
          </a:stretch>
        </p:blipFill>
        <p:spPr>
          <a:xfrm>
            <a:off x="7234138" y="3053149"/>
            <a:ext cx="517472" cy="235516"/>
          </a:xfrm>
          <a:prstGeom prst="rect">
            <a:avLst/>
          </a:prstGeom>
        </p:spPr>
      </p:pic>
      <p:sp>
        <p:nvSpPr>
          <p:cNvPr id="167" name="Title 1">
            <a:extLst>
              <a:ext uri="{FF2B5EF4-FFF2-40B4-BE49-F238E27FC236}">
                <a16:creationId xmlns:a16="http://schemas.microsoft.com/office/drawing/2014/main" id="{910A713B-DB0B-DA4F-9B16-F1252A91A0BA}"/>
              </a:ext>
            </a:extLst>
          </p:cNvPr>
          <p:cNvSpPr txBox="1">
            <a:spLocks/>
          </p:cNvSpPr>
          <p:nvPr/>
        </p:nvSpPr>
        <p:spPr>
          <a:xfrm>
            <a:off x="7150798" y="2305599"/>
            <a:ext cx="769285" cy="1402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tx1"/>
                </a:solidFill>
                <a:latin typeface="Trebuchet MS Regular" panose="020B0603020202020204" pitchFamily="34" charset="0"/>
                <a:ea typeface="+mj-ea"/>
                <a:cs typeface="+mj-cs"/>
              </a:defRPr>
            </a:lvl1pPr>
          </a:lstStyle>
          <a:p>
            <a:r>
              <a:rPr lang="en-US" sz="1200" b="1" dirty="0">
                <a:solidFill>
                  <a:srgbClr val="0A2240"/>
                </a:solidFill>
              </a:rPr>
              <a:t>DRINKS</a:t>
            </a:r>
            <a:endParaRPr lang="en-CA" sz="1200" dirty="0">
              <a:solidFill>
                <a:srgbClr val="0A2240"/>
              </a:solidFill>
            </a:endParaRPr>
          </a:p>
        </p:txBody>
      </p:sp>
      <p:pic>
        <p:nvPicPr>
          <p:cNvPr id="25" name="Picture 24">
            <a:extLst>
              <a:ext uri="{FF2B5EF4-FFF2-40B4-BE49-F238E27FC236}">
                <a16:creationId xmlns:a16="http://schemas.microsoft.com/office/drawing/2014/main" id="{68CE11EA-D92B-194B-9FAC-F209D144D3F0}"/>
              </a:ext>
            </a:extLst>
          </p:cNvPr>
          <p:cNvPicPr>
            <a:picLocks noChangeAspect="1"/>
          </p:cNvPicPr>
          <p:nvPr/>
        </p:nvPicPr>
        <p:blipFill>
          <a:blip r:embed="rId29" cstate="hqprint">
            <a:extLst>
              <a:ext uri="{28A0092B-C50C-407E-A947-70E740481C1C}">
                <a14:useLocalDpi xmlns:a14="http://schemas.microsoft.com/office/drawing/2010/main"/>
              </a:ext>
            </a:extLst>
          </a:blip>
          <a:stretch>
            <a:fillRect/>
          </a:stretch>
        </p:blipFill>
        <p:spPr>
          <a:xfrm>
            <a:off x="2095038" y="3089816"/>
            <a:ext cx="1023725" cy="187768"/>
          </a:xfrm>
          <a:prstGeom prst="rect">
            <a:avLst/>
          </a:prstGeom>
        </p:spPr>
      </p:pic>
      <p:pic>
        <p:nvPicPr>
          <p:cNvPr id="61" name="Picture 60">
            <a:extLst>
              <a:ext uri="{FF2B5EF4-FFF2-40B4-BE49-F238E27FC236}">
                <a16:creationId xmlns:a16="http://schemas.microsoft.com/office/drawing/2014/main" id="{F8195140-616A-4A4B-A034-D0D5454EAF2A}"/>
              </a:ext>
            </a:extLst>
          </p:cNvPr>
          <p:cNvPicPr>
            <a:picLocks noChangeAspect="1"/>
          </p:cNvPicPr>
          <p:nvPr/>
        </p:nvPicPr>
        <p:blipFill>
          <a:blip r:embed="rId30" cstate="hqprint">
            <a:extLst>
              <a:ext uri="{28A0092B-C50C-407E-A947-70E740481C1C}">
                <a14:useLocalDpi xmlns:a14="http://schemas.microsoft.com/office/drawing/2010/main"/>
              </a:ext>
            </a:extLst>
          </a:blip>
          <a:stretch>
            <a:fillRect/>
          </a:stretch>
        </p:blipFill>
        <p:spPr>
          <a:xfrm>
            <a:off x="2106055" y="2695747"/>
            <a:ext cx="760485" cy="258958"/>
          </a:xfrm>
          <a:prstGeom prst="rect">
            <a:avLst/>
          </a:prstGeom>
        </p:spPr>
      </p:pic>
      <p:pic>
        <p:nvPicPr>
          <p:cNvPr id="97" name="Graphic 96">
            <a:extLst>
              <a:ext uri="{FF2B5EF4-FFF2-40B4-BE49-F238E27FC236}">
                <a16:creationId xmlns:a16="http://schemas.microsoft.com/office/drawing/2014/main" id="{BA6C21EF-B671-8D48-9283-5E4737897328}"/>
              </a:ext>
            </a:extLst>
          </p:cNvPr>
          <p:cNvPicPr>
            <a:picLocks noChangeAspect="1"/>
          </p:cNvPicPr>
          <p:nvPr/>
        </p:nvPicPr>
        <p:blipFill>
          <a:blip r:embed="rId31" cstate="hqprint">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3040460" y="2777312"/>
            <a:ext cx="741879" cy="115706"/>
          </a:xfrm>
          <a:prstGeom prst="rect">
            <a:avLst/>
          </a:prstGeom>
        </p:spPr>
      </p:pic>
      <p:pic>
        <p:nvPicPr>
          <p:cNvPr id="101" name="Picture 100">
            <a:extLst>
              <a:ext uri="{FF2B5EF4-FFF2-40B4-BE49-F238E27FC236}">
                <a16:creationId xmlns:a16="http://schemas.microsoft.com/office/drawing/2014/main" id="{CEABFD22-C5F9-2B47-875F-DEC16F3D339F}"/>
              </a:ext>
            </a:extLst>
          </p:cNvPr>
          <p:cNvPicPr>
            <a:picLocks noChangeAspect="1"/>
          </p:cNvPicPr>
          <p:nvPr/>
        </p:nvPicPr>
        <p:blipFill>
          <a:blip r:embed="rId33" cstate="hqprint">
            <a:extLst>
              <a:ext uri="{28A0092B-C50C-407E-A947-70E740481C1C}">
                <a14:useLocalDpi xmlns:a14="http://schemas.microsoft.com/office/drawing/2010/main"/>
              </a:ext>
            </a:extLst>
          </a:blip>
          <a:stretch>
            <a:fillRect/>
          </a:stretch>
        </p:blipFill>
        <p:spPr>
          <a:xfrm>
            <a:off x="3958812" y="2799285"/>
            <a:ext cx="730592" cy="91638"/>
          </a:xfrm>
          <a:prstGeom prst="rect">
            <a:avLst/>
          </a:prstGeom>
        </p:spPr>
      </p:pic>
      <p:pic>
        <p:nvPicPr>
          <p:cNvPr id="119" name="Graphic 118">
            <a:extLst>
              <a:ext uri="{FF2B5EF4-FFF2-40B4-BE49-F238E27FC236}">
                <a16:creationId xmlns:a16="http://schemas.microsoft.com/office/drawing/2014/main" id="{E20AD050-0A58-664D-AF8A-C95D5DD53F32}"/>
              </a:ext>
            </a:extLst>
          </p:cNvPr>
          <p:cNvPicPr>
            <a:picLocks noChangeAspect="1"/>
          </p:cNvPicPr>
          <p:nvPr/>
        </p:nvPicPr>
        <p:blipFill>
          <a:blip r:embed="rId34" cstate="hqprint">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4866590" y="2721462"/>
            <a:ext cx="844182" cy="247285"/>
          </a:xfrm>
          <a:prstGeom prst="rect">
            <a:avLst/>
          </a:prstGeom>
        </p:spPr>
      </p:pic>
      <p:pic>
        <p:nvPicPr>
          <p:cNvPr id="81" name="Graphic 80">
            <a:extLst>
              <a:ext uri="{FF2B5EF4-FFF2-40B4-BE49-F238E27FC236}">
                <a16:creationId xmlns:a16="http://schemas.microsoft.com/office/drawing/2014/main" id="{73AD8864-45A9-DC40-8AF2-62A83B75418B}"/>
              </a:ext>
            </a:extLst>
          </p:cNvPr>
          <p:cNvPicPr>
            <a:picLocks noChangeAspect="1"/>
          </p:cNvPicPr>
          <p:nvPr/>
        </p:nvPicPr>
        <p:blipFill>
          <a:blip r:embed="rId36" cstate="hqprint">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4135344" y="3079004"/>
            <a:ext cx="531869" cy="202341"/>
          </a:xfrm>
          <a:prstGeom prst="rect">
            <a:avLst/>
          </a:prstGeom>
        </p:spPr>
      </p:pic>
      <p:pic>
        <p:nvPicPr>
          <p:cNvPr id="121" name="Picture 120">
            <a:extLst>
              <a:ext uri="{FF2B5EF4-FFF2-40B4-BE49-F238E27FC236}">
                <a16:creationId xmlns:a16="http://schemas.microsoft.com/office/drawing/2014/main" id="{B951E8A4-1B75-344D-A6B5-3516B11702E2}"/>
              </a:ext>
            </a:extLst>
          </p:cNvPr>
          <p:cNvPicPr>
            <a:picLocks noChangeAspect="1"/>
          </p:cNvPicPr>
          <p:nvPr/>
        </p:nvPicPr>
        <p:blipFill>
          <a:blip r:embed="rId38" cstate="hqprint">
            <a:extLst>
              <a:ext uri="{28A0092B-C50C-407E-A947-70E740481C1C}">
                <a14:useLocalDpi xmlns:a14="http://schemas.microsoft.com/office/drawing/2010/main"/>
              </a:ext>
            </a:extLst>
          </a:blip>
          <a:stretch>
            <a:fillRect/>
          </a:stretch>
        </p:blipFill>
        <p:spPr>
          <a:xfrm>
            <a:off x="3339906" y="3054236"/>
            <a:ext cx="519567" cy="215904"/>
          </a:xfrm>
          <a:prstGeom prst="rect">
            <a:avLst/>
          </a:prstGeom>
        </p:spPr>
      </p:pic>
      <p:pic>
        <p:nvPicPr>
          <p:cNvPr id="46" name="Graphic 45">
            <a:extLst>
              <a:ext uri="{FF2B5EF4-FFF2-40B4-BE49-F238E27FC236}">
                <a16:creationId xmlns:a16="http://schemas.microsoft.com/office/drawing/2014/main" id="{65A55965-2E85-1547-9B21-09238EB41DC2}"/>
              </a:ext>
            </a:extLst>
          </p:cNvPr>
          <p:cNvPicPr>
            <a:picLocks noChangeAspect="1"/>
          </p:cNvPicPr>
          <p:nvPr/>
        </p:nvPicPr>
        <p:blipFill>
          <a:blip r:embed="rId39" cstate="hqprint">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4904031" y="3111024"/>
            <a:ext cx="848812" cy="151947"/>
          </a:xfrm>
          <a:prstGeom prst="rect">
            <a:avLst/>
          </a:prstGeom>
        </p:spPr>
      </p:pic>
      <p:pic>
        <p:nvPicPr>
          <p:cNvPr id="55" name="Graphic 54">
            <a:extLst>
              <a:ext uri="{FF2B5EF4-FFF2-40B4-BE49-F238E27FC236}">
                <a16:creationId xmlns:a16="http://schemas.microsoft.com/office/drawing/2014/main" id="{C8E09957-9699-AA4E-A813-B178F90D7595}"/>
              </a:ext>
            </a:extLst>
          </p:cNvPr>
          <p:cNvPicPr>
            <a:picLocks noChangeAspect="1"/>
          </p:cNvPicPr>
          <p:nvPr/>
        </p:nvPicPr>
        <p:blipFill>
          <a:blip r:embed="rId41" cstate="hqprint">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5968572" y="2889579"/>
            <a:ext cx="891813" cy="219842"/>
          </a:xfrm>
          <a:prstGeom prst="rect">
            <a:avLst/>
          </a:prstGeom>
        </p:spPr>
      </p:pic>
      <p:pic>
        <p:nvPicPr>
          <p:cNvPr id="89" name="Graphic 88">
            <a:extLst>
              <a:ext uri="{FF2B5EF4-FFF2-40B4-BE49-F238E27FC236}">
                <a16:creationId xmlns:a16="http://schemas.microsoft.com/office/drawing/2014/main" id="{87287A8A-1ABB-D54D-A63B-4B0E8C69D1E3}"/>
              </a:ext>
            </a:extLst>
          </p:cNvPr>
          <p:cNvPicPr>
            <a:picLocks noChangeAspect="1"/>
          </p:cNvPicPr>
          <p:nvPr/>
        </p:nvPicPr>
        <p:blipFill>
          <a:blip r:embed="rId43" cstate="hqprint">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1612537" y="3972123"/>
            <a:ext cx="565871" cy="154328"/>
          </a:xfrm>
          <a:prstGeom prst="rect">
            <a:avLst/>
          </a:prstGeom>
        </p:spPr>
      </p:pic>
      <p:pic>
        <p:nvPicPr>
          <p:cNvPr id="45" name="Picture 44">
            <a:extLst>
              <a:ext uri="{FF2B5EF4-FFF2-40B4-BE49-F238E27FC236}">
                <a16:creationId xmlns:a16="http://schemas.microsoft.com/office/drawing/2014/main" id="{5D200555-B1C4-4A4C-B369-E69E2311E8F4}"/>
              </a:ext>
            </a:extLst>
          </p:cNvPr>
          <p:cNvPicPr>
            <a:picLocks noChangeAspect="1"/>
          </p:cNvPicPr>
          <p:nvPr/>
        </p:nvPicPr>
        <p:blipFill>
          <a:blip r:embed="rId45" cstate="hqprint">
            <a:extLst>
              <a:ext uri="{28A0092B-C50C-407E-A947-70E740481C1C}">
                <a14:useLocalDpi xmlns:a14="http://schemas.microsoft.com/office/drawing/2010/main"/>
              </a:ext>
            </a:extLst>
          </a:blip>
          <a:stretch>
            <a:fillRect/>
          </a:stretch>
        </p:blipFill>
        <p:spPr>
          <a:xfrm>
            <a:off x="3126848" y="3944306"/>
            <a:ext cx="795027" cy="157120"/>
          </a:xfrm>
          <a:prstGeom prst="rect">
            <a:avLst/>
          </a:prstGeom>
        </p:spPr>
      </p:pic>
      <p:pic>
        <p:nvPicPr>
          <p:cNvPr id="51" name="Picture 50">
            <a:extLst>
              <a:ext uri="{FF2B5EF4-FFF2-40B4-BE49-F238E27FC236}">
                <a16:creationId xmlns:a16="http://schemas.microsoft.com/office/drawing/2014/main" id="{0C662B55-2E33-534B-811E-F82BC6969CAB}"/>
              </a:ext>
            </a:extLst>
          </p:cNvPr>
          <p:cNvPicPr>
            <a:picLocks noChangeAspect="1"/>
          </p:cNvPicPr>
          <p:nvPr/>
        </p:nvPicPr>
        <p:blipFill>
          <a:blip r:embed="rId46" cstate="hqprint">
            <a:extLst>
              <a:ext uri="{28A0092B-C50C-407E-A947-70E740481C1C}">
                <a14:useLocalDpi xmlns:a14="http://schemas.microsoft.com/office/drawing/2010/main"/>
              </a:ext>
            </a:extLst>
          </a:blip>
          <a:stretch>
            <a:fillRect/>
          </a:stretch>
        </p:blipFill>
        <p:spPr>
          <a:xfrm>
            <a:off x="707716" y="3949401"/>
            <a:ext cx="734024" cy="183506"/>
          </a:xfrm>
          <a:prstGeom prst="rect">
            <a:avLst/>
          </a:prstGeom>
        </p:spPr>
      </p:pic>
      <p:pic>
        <p:nvPicPr>
          <p:cNvPr id="99" name="Graphic 98">
            <a:extLst>
              <a:ext uri="{FF2B5EF4-FFF2-40B4-BE49-F238E27FC236}">
                <a16:creationId xmlns:a16="http://schemas.microsoft.com/office/drawing/2014/main" id="{25C0C662-68AF-B74F-9E34-E2BF022521A6}"/>
              </a:ext>
            </a:extLst>
          </p:cNvPr>
          <p:cNvPicPr>
            <a:picLocks noChangeAspect="1"/>
          </p:cNvPicPr>
          <p:nvPr/>
        </p:nvPicPr>
        <p:blipFill>
          <a:blip r:embed="rId47" cstate="hqprint">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2349205" y="3944306"/>
            <a:ext cx="606846" cy="186149"/>
          </a:xfrm>
          <a:prstGeom prst="rect">
            <a:avLst/>
          </a:prstGeom>
        </p:spPr>
      </p:pic>
      <p:pic>
        <p:nvPicPr>
          <p:cNvPr id="37" name="Graphic 36">
            <a:extLst>
              <a:ext uri="{FF2B5EF4-FFF2-40B4-BE49-F238E27FC236}">
                <a16:creationId xmlns:a16="http://schemas.microsoft.com/office/drawing/2014/main" id="{C5365FA6-389A-5941-BA80-3DDD3248BCD0}"/>
              </a:ext>
            </a:extLst>
          </p:cNvPr>
          <p:cNvPicPr>
            <a:picLocks noChangeAspect="1"/>
          </p:cNvPicPr>
          <p:nvPr/>
        </p:nvPicPr>
        <p:blipFill>
          <a:blip r:embed="rId49" cstate="hqprint">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1870076" y="4365106"/>
            <a:ext cx="814220" cy="96263"/>
          </a:xfrm>
          <a:prstGeom prst="rect">
            <a:avLst/>
          </a:prstGeom>
        </p:spPr>
      </p:pic>
      <p:pic>
        <p:nvPicPr>
          <p:cNvPr id="113" name="Picture 112">
            <a:extLst>
              <a:ext uri="{FF2B5EF4-FFF2-40B4-BE49-F238E27FC236}">
                <a16:creationId xmlns:a16="http://schemas.microsoft.com/office/drawing/2014/main" id="{35C6C65A-CF79-2349-A33C-E6F4B92AF540}"/>
              </a:ext>
            </a:extLst>
          </p:cNvPr>
          <p:cNvPicPr>
            <a:picLocks noChangeAspect="1"/>
          </p:cNvPicPr>
          <p:nvPr/>
        </p:nvPicPr>
        <p:blipFill>
          <a:blip r:embed="rId51" cstate="hqprint">
            <a:extLst>
              <a:ext uri="{28A0092B-C50C-407E-A947-70E740481C1C}">
                <a14:useLocalDpi xmlns:a14="http://schemas.microsoft.com/office/drawing/2010/main"/>
              </a:ext>
            </a:extLst>
          </a:blip>
          <a:stretch>
            <a:fillRect/>
          </a:stretch>
        </p:blipFill>
        <p:spPr>
          <a:xfrm>
            <a:off x="2891884" y="4306239"/>
            <a:ext cx="1057423" cy="177421"/>
          </a:xfrm>
          <a:prstGeom prst="rect">
            <a:avLst/>
          </a:prstGeom>
        </p:spPr>
      </p:pic>
      <p:pic>
        <p:nvPicPr>
          <p:cNvPr id="127" name="Picture 126">
            <a:extLst>
              <a:ext uri="{FF2B5EF4-FFF2-40B4-BE49-F238E27FC236}">
                <a16:creationId xmlns:a16="http://schemas.microsoft.com/office/drawing/2014/main" id="{1705A1F7-85E0-324E-98ED-3CE307CDD0B1}"/>
              </a:ext>
            </a:extLst>
          </p:cNvPr>
          <p:cNvPicPr>
            <a:picLocks noChangeAspect="1"/>
          </p:cNvPicPr>
          <p:nvPr/>
        </p:nvPicPr>
        <p:blipFill>
          <a:blip r:embed="rId52" cstate="hqprint">
            <a:extLst>
              <a:ext uri="{28A0092B-C50C-407E-A947-70E740481C1C}">
                <a14:useLocalDpi xmlns:a14="http://schemas.microsoft.com/office/drawing/2010/main"/>
              </a:ext>
            </a:extLst>
          </a:blip>
          <a:stretch>
            <a:fillRect/>
          </a:stretch>
        </p:blipFill>
        <p:spPr>
          <a:xfrm>
            <a:off x="716952" y="4325828"/>
            <a:ext cx="954681" cy="156530"/>
          </a:xfrm>
          <a:prstGeom prst="rect">
            <a:avLst/>
          </a:prstGeom>
        </p:spPr>
      </p:pic>
      <p:sp>
        <p:nvSpPr>
          <p:cNvPr id="186" name="Title 1">
            <a:extLst>
              <a:ext uri="{FF2B5EF4-FFF2-40B4-BE49-F238E27FC236}">
                <a16:creationId xmlns:a16="http://schemas.microsoft.com/office/drawing/2014/main" id="{72764FE5-D0A5-4040-B544-974686E41748}"/>
              </a:ext>
            </a:extLst>
          </p:cNvPr>
          <p:cNvSpPr txBox="1">
            <a:spLocks/>
          </p:cNvSpPr>
          <p:nvPr/>
        </p:nvSpPr>
        <p:spPr>
          <a:xfrm>
            <a:off x="1993202" y="2305599"/>
            <a:ext cx="1691100" cy="1634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tx1"/>
                </a:solidFill>
                <a:latin typeface="Trebuchet MS Regular" panose="020B0603020202020204" pitchFamily="34" charset="0"/>
                <a:ea typeface="+mj-ea"/>
                <a:cs typeface="+mj-cs"/>
              </a:defRPr>
            </a:lvl1pPr>
          </a:lstStyle>
          <a:p>
            <a:r>
              <a:rPr lang="en-US" sz="1200" b="1" dirty="0">
                <a:solidFill>
                  <a:srgbClr val="0A2240"/>
                </a:solidFill>
              </a:rPr>
              <a:t>COMMUNICATIONS</a:t>
            </a:r>
          </a:p>
        </p:txBody>
      </p:sp>
      <p:pic>
        <p:nvPicPr>
          <p:cNvPr id="35" name="Graphic 34">
            <a:extLst>
              <a:ext uri="{FF2B5EF4-FFF2-40B4-BE49-F238E27FC236}">
                <a16:creationId xmlns:a16="http://schemas.microsoft.com/office/drawing/2014/main" id="{2911FA6F-1D54-0F4B-8618-42715ACF7639}"/>
              </a:ext>
            </a:extLst>
          </p:cNvPr>
          <p:cNvPicPr>
            <a:picLocks noChangeAspect="1"/>
          </p:cNvPicPr>
          <p:nvPr/>
        </p:nvPicPr>
        <p:blipFill>
          <a:blip r:embed="rId53" cstate="hqprint">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a:off x="4144586" y="3972961"/>
            <a:ext cx="909233" cy="113654"/>
          </a:xfrm>
          <a:prstGeom prst="rect">
            <a:avLst/>
          </a:prstGeom>
        </p:spPr>
      </p:pic>
      <p:pic>
        <p:nvPicPr>
          <p:cNvPr id="73" name="Picture 72">
            <a:extLst>
              <a:ext uri="{FF2B5EF4-FFF2-40B4-BE49-F238E27FC236}">
                <a16:creationId xmlns:a16="http://schemas.microsoft.com/office/drawing/2014/main" id="{C970CAEC-A419-D143-BFDA-9ACE60526A18}"/>
              </a:ext>
            </a:extLst>
          </p:cNvPr>
          <p:cNvPicPr>
            <a:picLocks noChangeAspect="1"/>
          </p:cNvPicPr>
          <p:nvPr/>
        </p:nvPicPr>
        <p:blipFill>
          <a:blip r:embed="rId55" cstate="hqprint">
            <a:extLst>
              <a:ext uri="{28A0092B-C50C-407E-A947-70E740481C1C}">
                <a14:useLocalDpi xmlns:a14="http://schemas.microsoft.com/office/drawing/2010/main"/>
              </a:ext>
            </a:extLst>
          </a:blip>
          <a:stretch>
            <a:fillRect/>
          </a:stretch>
        </p:blipFill>
        <p:spPr>
          <a:xfrm>
            <a:off x="5345533" y="3917578"/>
            <a:ext cx="777786" cy="205170"/>
          </a:xfrm>
          <a:prstGeom prst="rect">
            <a:avLst/>
          </a:prstGeom>
        </p:spPr>
      </p:pic>
      <p:pic>
        <p:nvPicPr>
          <p:cNvPr id="83" name="Picture 82">
            <a:extLst>
              <a:ext uri="{FF2B5EF4-FFF2-40B4-BE49-F238E27FC236}">
                <a16:creationId xmlns:a16="http://schemas.microsoft.com/office/drawing/2014/main" id="{859F1B7B-68A7-0740-851E-49E9F902A39F}"/>
              </a:ext>
            </a:extLst>
          </p:cNvPr>
          <p:cNvPicPr>
            <a:picLocks noChangeAspect="1"/>
          </p:cNvPicPr>
          <p:nvPr/>
        </p:nvPicPr>
        <p:blipFill>
          <a:blip r:embed="rId56" cstate="hqprint">
            <a:extLst>
              <a:ext uri="{28A0092B-C50C-407E-A947-70E740481C1C}">
                <a14:useLocalDpi xmlns:a14="http://schemas.microsoft.com/office/drawing/2010/main"/>
              </a:ext>
            </a:extLst>
          </a:blip>
          <a:stretch>
            <a:fillRect/>
          </a:stretch>
        </p:blipFill>
        <p:spPr>
          <a:xfrm>
            <a:off x="4144586" y="4309625"/>
            <a:ext cx="832069" cy="155023"/>
          </a:xfrm>
          <a:prstGeom prst="rect">
            <a:avLst/>
          </a:prstGeom>
        </p:spPr>
      </p:pic>
      <p:pic>
        <p:nvPicPr>
          <p:cNvPr id="109" name="Graphic 108">
            <a:extLst>
              <a:ext uri="{FF2B5EF4-FFF2-40B4-BE49-F238E27FC236}">
                <a16:creationId xmlns:a16="http://schemas.microsoft.com/office/drawing/2014/main" id="{EDEE5F12-99E5-3E43-A830-D5FD72B2FA6E}"/>
              </a:ext>
            </a:extLst>
          </p:cNvPr>
          <p:cNvPicPr>
            <a:picLocks noChangeAspect="1"/>
          </p:cNvPicPr>
          <p:nvPr/>
        </p:nvPicPr>
        <p:blipFill>
          <a:blip r:embed="rId57" cstate="hqprint">
            <a:extLst>
              <a:ext uri="{28A0092B-C50C-407E-A947-70E740481C1C}">
                <a14:useLocalDpi xmlns:a14="http://schemas.microsoft.com/office/drawing/2010/main"/>
              </a:ext>
              <a:ext uri="{96DAC541-7B7A-43D3-8B79-37D633B846F1}">
                <asvg:svgBlip xmlns:asvg="http://schemas.microsoft.com/office/drawing/2016/SVG/main" r:embed="rId58"/>
              </a:ext>
            </a:extLst>
          </a:blip>
          <a:stretch>
            <a:fillRect/>
          </a:stretch>
        </p:blipFill>
        <p:spPr>
          <a:xfrm>
            <a:off x="6415033" y="3932397"/>
            <a:ext cx="747926" cy="156283"/>
          </a:xfrm>
          <a:prstGeom prst="rect">
            <a:avLst/>
          </a:prstGeom>
        </p:spPr>
      </p:pic>
      <p:pic>
        <p:nvPicPr>
          <p:cNvPr id="115" name="Picture 114">
            <a:extLst>
              <a:ext uri="{FF2B5EF4-FFF2-40B4-BE49-F238E27FC236}">
                <a16:creationId xmlns:a16="http://schemas.microsoft.com/office/drawing/2014/main" id="{9D2CBF4C-A38E-F74A-854F-3729EC991D3B}"/>
              </a:ext>
            </a:extLst>
          </p:cNvPr>
          <p:cNvPicPr>
            <a:picLocks noChangeAspect="1"/>
          </p:cNvPicPr>
          <p:nvPr/>
        </p:nvPicPr>
        <p:blipFill>
          <a:blip r:embed="rId59" cstate="hqprint">
            <a:extLst>
              <a:ext uri="{28A0092B-C50C-407E-A947-70E740481C1C}">
                <a14:useLocalDpi xmlns:a14="http://schemas.microsoft.com/office/drawing/2010/main"/>
              </a:ext>
            </a:extLst>
          </a:blip>
          <a:stretch>
            <a:fillRect/>
          </a:stretch>
        </p:blipFill>
        <p:spPr>
          <a:xfrm>
            <a:off x="5334516" y="4315232"/>
            <a:ext cx="868087" cy="179068"/>
          </a:xfrm>
          <a:prstGeom prst="rect">
            <a:avLst/>
          </a:prstGeom>
        </p:spPr>
      </p:pic>
      <p:sp>
        <p:nvSpPr>
          <p:cNvPr id="191" name="Title 1">
            <a:extLst>
              <a:ext uri="{FF2B5EF4-FFF2-40B4-BE49-F238E27FC236}">
                <a16:creationId xmlns:a16="http://schemas.microsoft.com/office/drawing/2014/main" id="{9B2B906D-D1CD-F040-A15C-47DD91849919}"/>
              </a:ext>
            </a:extLst>
          </p:cNvPr>
          <p:cNvSpPr txBox="1">
            <a:spLocks/>
          </p:cNvSpPr>
          <p:nvPr/>
        </p:nvSpPr>
        <p:spPr>
          <a:xfrm>
            <a:off x="4033854" y="3566261"/>
            <a:ext cx="1593635" cy="9890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tx1"/>
                </a:solidFill>
                <a:latin typeface="Trebuchet MS Regular" panose="020B0603020202020204" pitchFamily="34" charset="0"/>
                <a:ea typeface="+mj-ea"/>
                <a:cs typeface="+mj-cs"/>
              </a:defRPr>
            </a:lvl1pPr>
          </a:lstStyle>
          <a:p>
            <a:r>
              <a:rPr lang="en-US" sz="1200" b="1" dirty="0">
                <a:solidFill>
                  <a:srgbClr val="0A2240"/>
                </a:solidFill>
              </a:rPr>
              <a:t>FINANCIAL SERVICES</a:t>
            </a:r>
            <a:endParaRPr lang="en-CA" sz="1200" dirty="0">
              <a:solidFill>
                <a:srgbClr val="0A2240"/>
              </a:solidFill>
            </a:endParaRPr>
          </a:p>
        </p:txBody>
      </p:sp>
      <p:sp>
        <p:nvSpPr>
          <p:cNvPr id="192" name="Title 1">
            <a:extLst>
              <a:ext uri="{FF2B5EF4-FFF2-40B4-BE49-F238E27FC236}">
                <a16:creationId xmlns:a16="http://schemas.microsoft.com/office/drawing/2014/main" id="{7ADE1112-3CC3-CD46-A52D-848EC845CC18}"/>
              </a:ext>
            </a:extLst>
          </p:cNvPr>
          <p:cNvSpPr txBox="1">
            <a:spLocks/>
          </p:cNvSpPr>
          <p:nvPr/>
        </p:nvSpPr>
        <p:spPr>
          <a:xfrm>
            <a:off x="628649" y="3566261"/>
            <a:ext cx="994098" cy="16399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tx1"/>
                </a:solidFill>
                <a:latin typeface="Trebuchet MS Regular" panose="020B0603020202020204" pitchFamily="34" charset="0"/>
                <a:ea typeface="+mj-ea"/>
                <a:cs typeface="+mj-cs"/>
              </a:defRPr>
            </a:lvl1pPr>
          </a:lstStyle>
          <a:p>
            <a:r>
              <a:rPr lang="en-US" sz="1200" b="1" dirty="0">
                <a:solidFill>
                  <a:srgbClr val="0A2240"/>
                </a:solidFill>
              </a:rPr>
              <a:t>EDUCATION</a:t>
            </a:r>
            <a:endParaRPr lang="en-CA" sz="1200" dirty="0">
              <a:solidFill>
                <a:srgbClr val="0A2240"/>
              </a:solidFill>
            </a:endParaRPr>
          </a:p>
        </p:txBody>
      </p:sp>
      <p:pic>
        <p:nvPicPr>
          <p:cNvPr id="47" name="Graphic 46">
            <a:extLst>
              <a:ext uri="{FF2B5EF4-FFF2-40B4-BE49-F238E27FC236}">
                <a16:creationId xmlns:a16="http://schemas.microsoft.com/office/drawing/2014/main" id="{82F1BCE1-95D9-BC4A-830C-016D81148FD9}"/>
              </a:ext>
            </a:extLst>
          </p:cNvPr>
          <p:cNvPicPr>
            <a:picLocks noChangeAspect="1"/>
          </p:cNvPicPr>
          <p:nvPr/>
        </p:nvPicPr>
        <p:blipFill>
          <a:blip r:embed="rId60" cstate="hqprint">
            <a:extLst>
              <a:ext uri="{28A0092B-C50C-407E-A947-70E740481C1C}">
                <a14:useLocalDpi xmlns:a14="http://schemas.microsoft.com/office/drawing/2010/main"/>
              </a:ext>
              <a:ext uri="{96DAC541-7B7A-43D3-8B79-37D633B846F1}">
                <asvg:svgBlip xmlns:asvg="http://schemas.microsoft.com/office/drawing/2016/SVG/main" r:embed="rId61"/>
              </a:ext>
            </a:extLst>
          </a:blip>
          <a:stretch>
            <a:fillRect/>
          </a:stretch>
        </p:blipFill>
        <p:spPr>
          <a:xfrm>
            <a:off x="7434425" y="4139953"/>
            <a:ext cx="656404" cy="176724"/>
          </a:xfrm>
          <a:prstGeom prst="rect">
            <a:avLst/>
          </a:prstGeom>
        </p:spPr>
      </p:pic>
      <p:sp>
        <p:nvSpPr>
          <p:cNvPr id="198" name="Title 1">
            <a:extLst>
              <a:ext uri="{FF2B5EF4-FFF2-40B4-BE49-F238E27FC236}">
                <a16:creationId xmlns:a16="http://schemas.microsoft.com/office/drawing/2014/main" id="{69775827-921A-5C4A-8A07-E850B899F63A}"/>
              </a:ext>
            </a:extLst>
          </p:cNvPr>
          <p:cNvSpPr txBox="1">
            <a:spLocks/>
          </p:cNvSpPr>
          <p:nvPr/>
        </p:nvSpPr>
        <p:spPr>
          <a:xfrm>
            <a:off x="7338612" y="3566261"/>
            <a:ext cx="841195" cy="2133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tx1"/>
                </a:solidFill>
                <a:latin typeface="Trebuchet MS Regular" panose="020B0603020202020204" pitchFamily="34" charset="0"/>
                <a:ea typeface="+mj-ea"/>
                <a:cs typeface="+mj-cs"/>
              </a:defRPr>
            </a:lvl1pPr>
          </a:lstStyle>
          <a:p>
            <a:r>
              <a:rPr lang="en-US" sz="1200" b="1" dirty="0">
                <a:solidFill>
                  <a:srgbClr val="0A2240"/>
                </a:solidFill>
              </a:rPr>
              <a:t>JUSTICE</a:t>
            </a:r>
            <a:endParaRPr lang="en-CA" sz="1200" dirty="0">
              <a:solidFill>
                <a:srgbClr val="0A2240"/>
              </a:solidFill>
            </a:endParaRPr>
          </a:p>
        </p:txBody>
      </p:sp>
      <p:sp>
        <p:nvSpPr>
          <p:cNvPr id="201" name="Title 1">
            <a:extLst>
              <a:ext uri="{FF2B5EF4-FFF2-40B4-BE49-F238E27FC236}">
                <a16:creationId xmlns:a16="http://schemas.microsoft.com/office/drawing/2014/main" id="{036CA140-AEEC-114F-8362-135835220E87}"/>
              </a:ext>
            </a:extLst>
          </p:cNvPr>
          <p:cNvSpPr txBox="1">
            <a:spLocks/>
          </p:cNvSpPr>
          <p:nvPr/>
        </p:nvSpPr>
        <p:spPr>
          <a:xfrm>
            <a:off x="628649" y="4826923"/>
            <a:ext cx="1332261" cy="38050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tx1"/>
                </a:solidFill>
                <a:latin typeface="Trebuchet MS Regular" panose="020B0603020202020204" pitchFamily="34" charset="0"/>
                <a:ea typeface="+mj-ea"/>
                <a:cs typeface="+mj-cs"/>
              </a:defRPr>
            </a:lvl1pPr>
          </a:lstStyle>
          <a:p>
            <a:r>
              <a:rPr lang="en-US" sz="1200" b="1" dirty="0">
                <a:solidFill>
                  <a:srgbClr val="0A2240"/>
                </a:solidFill>
              </a:rPr>
              <a:t>LIBRARY MANAGEMENT</a:t>
            </a:r>
            <a:endParaRPr lang="en-CA" sz="1200" dirty="0">
              <a:solidFill>
                <a:srgbClr val="0A2240"/>
              </a:solidFill>
            </a:endParaRPr>
          </a:p>
        </p:txBody>
      </p:sp>
      <p:pic>
        <p:nvPicPr>
          <p:cNvPr id="79" name="Graphic 78">
            <a:extLst>
              <a:ext uri="{FF2B5EF4-FFF2-40B4-BE49-F238E27FC236}">
                <a16:creationId xmlns:a16="http://schemas.microsoft.com/office/drawing/2014/main" id="{5366B4B1-CEBA-0B43-879A-805A15C0A7DF}"/>
              </a:ext>
            </a:extLst>
          </p:cNvPr>
          <p:cNvPicPr>
            <a:picLocks noChangeAspect="1"/>
          </p:cNvPicPr>
          <p:nvPr/>
        </p:nvPicPr>
        <p:blipFill>
          <a:blip r:embed="rId62" cstate="hqprint">
            <a:extLst>
              <a:ext uri="{28A0092B-C50C-407E-A947-70E740481C1C}">
                <a14:useLocalDpi xmlns:a14="http://schemas.microsoft.com/office/drawing/2010/main"/>
              </a:ext>
              <a:ext uri="{96DAC541-7B7A-43D3-8B79-37D633B846F1}">
                <asvg:svgBlip xmlns:asvg="http://schemas.microsoft.com/office/drawing/2016/SVG/main" r:embed="rId63"/>
              </a:ext>
            </a:extLst>
          </a:blip>
          <a:stretch>
            <a:fillRect/>
          </a:stretch>
        </p:blipFill>
        <p:spPr>
          <a:xfrm>
            <a:off x="2439643" y="5276153"/>
            <a:ext cx="363491" cy="352800"/>
          </a:xfrm>
          <a:prstGeom prst="rect">
            <a:avLst/>
          </a:prstGeom>
        </p:spPr>
      </p:pic>
      <p:pic>
        <p:nvPicPr>
          <p:cNvPr id="93" name="Graphic 92">
            <a:extLst>
              <a:ext uri="{FF2B5EF4-FFF2-40B4-BE49-F238E27FC236}">
                <a16:creationId xmlns:a16="http://schemas.microsoft.com/office/drawing/2014/main" id="{657C6AA6-568E-A549-BC83-CC37A90E6E1D}"/>
              </a:ext>
            </a:extLst>
          </p:cNvPr>
          <p:cNvPicPr>
            <a:picLocks noChangeAspect="1"/>
          </p:cNvPicPr>
          <p:nvPr/>
        </p:nvPicPr>
        <p:blipFill>
          <a:blip r:embed="rId64" cstate="hqprint">
            <a:extLst>
              <a:ext uri="{28A0092B-C50C-407E-A947-70E740481C1C}">
                <a14:useLocalDpi xmlns:a14="http://schemas.microsoft.com/office/drawing/2010/main"/>
              </a:ext>
              <a:ext uri="{96DAC541-7B7A-43D3-8B79-37D633B846F1}">
                <asvg:svgBlip xmlns:asvg="http://schemas.microsoft.com/office/drawing/2016/SVG/main" r:embed="rId65"/>
              </a:ext>
            </a:extLst>
          </a:blip>
          <a:stretch>
            <a:fillRect/>
          </a:stretch>
        </p:blipFill>
        <p:spPr>
          <a:xfrm>
            <a:off x="1934756" y="5266833"/>
            <a:ext cx="347824" cy="371441"/>
          </a:xfrm>
          <a:prstGeom prst="rect">
            <a:avLst/>
          </a:prstGeom>
        </p:spPr>
      </p:pic>
      <p:sp>
        <p:nvSpPr>
          <p:cNvPr id="204" name="Title 1">
            <a:extLst>
              <a:ext uri="{FF2B5EF4-FFF2-40B4-BE49-F238E27FC236}">
                <a16:creationId xmlns:a16="http://schemas.microsoft.com/office/drawing/2014/main" id="{9941CCCB-D792-F046-B454-BE7D83997825}"/>
              </a:ext>
            </a:extLst>
          </p:cNvPr>
          <p:cNvSpPr txBox="1">
            <a:spLocks/>
          </p:cNvSpPr>
          <p:nvPr/>
        </p:nvSpPr>
        <p:spPr>
          <a:xfrm>
            <a:off x="1830682" y="4826923"/>
            <a:ext cx="905156" cy="22903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tx1"/>
                </a:solidFill>
                <a:latin typeface="Trebuchet MS Regular" panose="020B0603020202020204" pitchFamily="34" charset="0"/>
                <a:ea typeface="+mj-ea"/>
                <a:cs typeface="+mj-cs"/>
              </a:defRPr>
            </a:lvl1pPr>
          </a:lstStyle>
          <a:p>
            <a:r>
              <a:rPr lang="en-US" sz="1200" b="1" dirty="0">
                <a:solidFill>
                  <a:srgbClr val="0A2240"/>
                </a:solidFill>
              </a:rPr>
              <a:t>MARINE</a:t>
            </a:r>
            <a:endParaRPr lang="en-CA" sz="1200" dirty="0">
              <a:solidFill>
                <a:srgbClr val="0A2240"/>
              </a:solidFill>
            </a:endParaRPr>
          </a:p>
        </p:txBody>
      </p:sp>
      <p:pic>
        <p:nvPicPr>
          <p:cNvPr id="69" name="Picture 68">
            <a:extLst>
              <a:ext uri="{FF2B5EF4-FFF2-40B4-BE49-F238E27FC236}">
                <a16:creationId xmlns:a16="http://schemas.microsoft.com/office/drawing/2014/main" id="{89845E66-E774-E44C-ACB3-FE6BE1621A86}"/>
              </a:ext>
            </a:extLst>
          </p:cNvPr>
          <p:cNvPicPr>
            <a:picLocks noChangeAspect="1"/>
          </p:cNvPicPr>
          <p:nvPr/>
        </p:nvPicPr>
        <p:blipFill>
          <a:blip r:embed="rId66" cstate="hqprint">
            <a:extLst>
              <a:ext uri="{28A0092B-C50C-407E-A947-70E740481C1C}">
                <a14:useLocalDpi xmlns:a14="http://schemas.microsoft.com/office/drawing/2010/main"/>
              </a:ext>
            </a:extLst>
          </a:blip>
          <a:stretch>
            <a:fillRect/>
          </a:stretch>
        </p:blipFill>
        <p:spPr>
          <a:xfrm>
            <a:off x="4139302" y="5278717"/>
            <a:ext cx="516484" cy="193864"/>
          </a:xfrm>
          <a:prstGeom prst="rect">
            <a:avLst/>
          </a:prstGeom>
        </p:spPr>
      </p:pic>
      <p:pic>
        <p:nvPicPr>
          <p:cNvPr id="85" name="Picture 84">
            <a:extLst>
              <a:ext uri="{FF2B5EF4-FFF2-40B4-BE49-F238E27FC236}">
                <a16:creationId xmlns:a16="http://schemas.microsoft.com/office/drawing/2014/main" id="{B31ADEC8-3AAB-B441-8972-68D42A0A3257}"/>
              </a:ext>
            </a:extLst>
          </p:cNvPr>
          <p:cNvPicPr>
            <a:picLocks noChangeAspect="1"/>
          </p:cNvPicPr>
          <p:nvPr/>
        </p:nvPicPr>
        <p:blipFill>
          <a:blip r:embed="rId67" cstate="hqprint">
            <a:extLst>
              <a:ext uri="{28A0092B-C50C-407E-A947-70E740481C1C}">
                <a14:useLocalDpi xmlns:a14="http://schemas.microsoft.com/office/drawing/2010/main"/>
              </a:ext>
            </a:extLst>
          </a:blip>
          <a:stretch>
            <a:fillRect/>
          </a:stretch>
        </p:blipFill>
        <p:spPr>
          <a:xfrm>
            <a:off x="4810880" y="5217938"/>
            <a:ext cx="790772" cy="240580"/>
          </a:xfrm>
          <a:prstGeom prst="rect">
            <a:avLst/>
          </a:prstGeom>
        </p:spPr>
      </p:pic>
      <p:pic>
        <p:nvPicPr>
          <p:cNvPr id="95" name="Graphic 94">
            <a:extLst>
              <a:ext uri="{FF2B5EF4-FFF2-40B4-BE49-F238E27FC236}">
                <a16:creationId xmlns:a16="http://schemas.microsoft.com/office/drawing/2014/main" id="{4A5CC060-F3EF-A544-9A55-B49B77C3E987}"/>
              </a:ext>
            </a:extLst>
          </p:cNvPr>
          <p:cNvPicPr>
            <a:picLocks noChangeAspect="1"/>
          </p:cNvPicPr>
          <p:nvPr/>
        </p:nvPicPr>
        <p:blipFill>
          <a:blip r:embed="rId68" cstate="hqprint">
            <a:extLst>
              <a:ext uri="{28A0092B-C50C-407E-A947-70E740481C1C}">
                <a14:useLocalDpi xmlns:a14="http://schemas.microsoft.com/office/drawing/2010/main"/>
              </a:ext>
              <a:ext uri="{96DAC541-7B7A-43D3-8B79-37D633B846F1}">
                <asvg:svgBlip xmlns:asvg="http://schemas.microsoft.com/office/drawing/2016/SVG/main" r:embed="rId69"/>
              </a:ext>
            </a:extLst>
          </a:blip>
          <a:stretch>
            <a:fillRect/>
          </a:stretch>
        </p:blipFill>
        <p:spPr>
          <a:xfrm>
            <a:off x="5753570" y="5189213"/>
            <a:ext cx="352800" cy="352800"/>
          </a:xfrm>
          <a:prstGeom prst="rect">
            <a:avLst/>
          </a:prstGeom>
        </p:spPr>
      </p:pic>
      <p:sp>
        <p:nvSpPr>
          <p:cNvPr id="212" name="Title 1">
            <a:extLst>
              <a:ext uri="{FF2B5EF4-FFF2-40B4-BE49-F238E27FC236}">
                <a16:creationId xmlns:a16="http://schemas.microsoft.com/office/drawing/2014/main" id="{6B8F6D59-CE45-A645-B196-D0A2483B4254}"/>
              </a:ext>
            </a:extLst>
          </p:cNvPr>
          <p:cNvSpPr txBox="1">
            <a:spLocks/>
          </p:cNvSpPr>
          <p:nvPr/>
        </p:nvSpPr>
        <p:spPr>
          <a:xfrm>
            <a:off x="4033854" y="4826923"/>
            <a:ext cx="1584655" cy="18501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tx1"/>
                </a:solidFill>
                <a:latin typeface="Trebuchet MS Regular" panose="020B0603020202020204" pitchFamily="34" charset="0"/>
                <a:ea typeface="+mj-ea"/>
                <a:cs typeface="+mj-cs"/>
              </a:defRPr>
            </a:lvl1pPr>
          </a:lstStyle>
          <a:p>
            <a:r>
              <a:rPr lang="en-US" sz="1200" b="1" dirty="0">
                <a:solidFill>
                  <a:srgbClr val="0A2240"/>
                </a:solidFill>
              </a:rPr>
              <a:t>PEOPLE TRANSPORT</a:t>
            </a:r>
            <a:endParaRPr lang="en-CA" sz="1200" dirty="0">
              <a:solidFill>
                <a:srgbClr val="0A2240"/>
              </a:solidFill>
            </a:endParaRPr>
          </a:p>
        </p:txBody>
      </p:sp>
      <p:sp>
        <p:nvSpPr>
          <p:cNvPr id="226" name="Title 1">
            <a:extLst>
              <a:ext uri="{FF2B5EF4-FFF2-40B4-BE49-F238E27FC236}">
                <a16:creationId xmlns:a16="http://schemas.microsoft.com/office/drawing/2014/main" id="{0A3B5929-9D05-734E-8F7C-A8B9961E6882}"/>
              </a:ext>
            </a:extLst>
          </p:cNvPr>
          <p:cNvSpPr txBox="1">
            <a:spLocks/>
          </p:cNvSpPr>
          <p:nvPr/>
        </p:nvSpPr>
        <p:spPr>
          <a:xfrm>
            <a:off x="7338612" y="4826923"/>
            <a:ext cx="777434" cy="2382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tx1"/>
                </a:solidFill>
                <a:latin typeface="Trebuchet MS Regular" panose="020B0603020202020204" pitchFamily="34" charset="0"/>
                <a:ea typeface="+mj-ea"/>
                <a:cs typeface="+mj-cs"/>
              </a:defRPr>
            </a:lvl1pPr>
          </a:lstStyle>
          <a:p>
            <a:r>
              <a:rPr lang="en-US" sz="1200" b="1" dirty="0">
                <a:solidFill>
                  <a:srgbClr val="0A2240"/>
                </a:solidFill>
              </a:rPr>
              <a:t>RETAIL</a:t>
            </a:r>
            <a:endParaRPr lang="en-CA" sz="1200" dirty="0">
              <a:solidFill>
                <a:srgbClr val="0A2240"/>
              </a:solidFill>
            </a:endParaRPr>
          </a:p>
        </p:txBody>
      </p:sp>
      <p:sp>
        <p:nvSpPr>
          <p:cNvPr id="124" name="Title 1">
            <a:extLst>
              <a:ext uri="{FF2B5EF4-FFF2-40B4-BE49-F238E27FC236}">
                <a16:creationId xmlns:a16="http://schemas.microsoft.com/office/drawing/2014/main" id="{41EB57FD-8EFE-834A-8D36-6CC4299DD266}"/>
              </a:ext>
            </a:extLst>
          </p:cNvPr>
          <p:cNvSpPr txBox="1">
            <a:spLocks/>
          </p:cNvSpPr>
          <p:nvPr/>
        </p:nvSpPr>
        <p:spPr>
          <a:xfrm>
            <a:off x="2932268" y="4826923"/>
            <a:ext cx="998527" cy="20346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tx1"/>
                </a:solidFill>
                <a:latin typeface="Trebuchet MS Regular" panose="020B0603020202020204" pitchFamily="34" charset="0"/>
                <a:ea typeface="+mj-ea"/>
                <a:cs typeface="+mj-cs"/>
              </a:defRPr>
            </a:lvl1pPr>
          </a:lstStyle>
          <a:p>
            <a:r>
              <a:rPr lang="en-US" sz="1200" b="1" dirty="0">
                <a:solidFill>
                  <a:srgbClr val="0A2240"/>
                </a:solidFill>
              </a:rPr>
              <a:t>NON PROFIT</a:t>
            </a:r>
            <a:endParaRPr lang="en-CA" sz="1200" dirty="0">
              <a:solidFill>
                <a:srgbClr val="0A2240"/>
              </a:solidFill>
            </a:endParaRPr>
          </a:p>
        </p:txBody>
      </p:sp>
      <p:cxnSp>
        <p:nvCxnSpPr>
          <p:cNvPr id="135" name="Straight Connector 134">
            <a:extLst>
              <a:ext uri="{FF2B5EF4-FFF2-40B4-BE49-F238E27FC236}">
                <a16:creationId xmlns:a16="http://schemas.microsoft.com/office/drawing/2014/main" id="{FAD5445D-1BCC-364A-94B3-AE1DBE97E080}"/>
              </a:ext>
            </a:extLst>
          </p:cNvPr>
          <p:cNvCxnSpPr>
            <a:cxnSpLocks/>
          </p:cNvCxnSpPr>
          <p:nvPr/>
        </p:nvCxnSpPr>
        <p:spPr>
          <a:xfrm>
            <a:off x="703803" y="1035312"/>
            <a:ext cx="7736394" cy="0"/>
          </a:xfrm>
          <a:prstGeom prst="line">
            <a:avLst/>
          </a:prstGeom>
          <a:ln w="12700"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2" name="Picture 21">
            <a:extLst>
              <a:ext uri="{FF2B5EF4-FFF2-40B4-BE49-F238E27FC236}">
                <a16:creationId xmlns:a16="http://schemas.microsoft.com/office/drawing/2014/main" id="{1D7DA2A5-D0D9-CD4B-9463-C0F5A305C266}"/>
              </a:ext>
            </a:extLst>
          </p:cNvPr>
          <p:cNvPicPr>
            <a:picLocks noChangeAspect="1"/>
          </p:cNvPicPr>
          <p:nvPr/>
        </p:nvPicPr>
        <p:blipFill>
          <a:blip r:embed="rId70" cstate="hqprint">
            <a:extLst>
              <a:ext uri="{28A0092B-C50C-407E-A947-70E740481C1C}">
                <a14:useLocalDpi xmlns:a14="http://schemas.microsoft.com/office/drawing/2010/main"/>
              </a:ext>
            </a:extLst>
          </a:blip>
          <a:stretch>
            <a:fillRect/>
          </a:stretch>
        </p:blipFill>
        <p:spPr>
          <a:xfrm>
            <a:off x="701214" y="2860062"/>
            <a:ext cx="1178657" cy="209266"/>
          </a:xfrm>
          <a:prstGeom prst="rect">
            <a:avLst/>
          </a:prstGeom>
        </p:spPr>
      </p:pic>
      <p:sp>
        <p:nvSpPr>
          <p:cNvPr id="153" name="Title 1">
            <a:extLst>
              <a:ext uri="{FF2B5EF4-FFF2-40B4-BE49-F238E27FC236}">
                <a16:creationId xmlns:a16="http://schemas.microsoft.com/office/drawing/2014/main" id="{BBD3AF61-B5D3-EB4C-81ED-AD3BE8BBE126}"/>
              </a:ext>
            </a:extLst>
          </p:cNvPr>
          <p:cNvSpPr txBox="1">
            <a:spLocks/>
          </p:cNvSpPr>
          <p:nvPr/>
        </p:nvSpPr>
        <p:spPr>
          <a:xfrm>
            <a:off x="5861399" y="2305599"/>
            <a:ext cx="1251068" cy="5618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tx1"/>
                </a:solidFill>
                <a:latin typeface="Trebuchet MS Regular" panose="020B0603020202020204" pitchFamily="34" charset="0"/>
                <a:ea typeface="+mj-ea"/>
                <a:cs typeface="+mj-cs"/>
              </a:defRPr>
            </a:lvl1pPr>
          </a:lstStyle>
          <a:p>
            <a:r>
              <a:rPr lang="en-US" sz="1200" b="1" dirty="0">
                <a:solidFill>
                  <a:srgbClr val="0A2240"/>
                </a:solidFill>
              </a:rPr>
              <a:t>CULTURAL COLLECTION MANAGEMENT</a:t>
            </a:r>
          </a:p>
        </p:txBody>
      </p:sp>
      <p:grpSp>
        <p:nvGrpSpPr>
          <p:cNvPr id="10" name="Group 9">
            <a:extLst>
              <a:ext uri="{FF2B5EF4-FFF2-40B4-BE49-F238E27FC236}">
                <a16:creationId xmlns:a16="http://schemas.microsoft.com/office/drawing/2014/main" id="{45A236EA-7634-6241-BD92-24F8C07D3D5A}"/>
              </a:ext>
            </a:extLst>
          </p:cNvPr>
          <p:cNvGrpSpPr/>
          <p:nvPr/>
        </p:nvGrpSpPr>
        <p:grpSpPr>
          <a:xfrm>
            <a:off x="4075060" y="5665404"/>
            <a:ext cx="1629114" cy="202376"/>
            <a:chOff x="4334851" y="5863236"/>
            <a:chExt cx="1629114" cy="202376"/>
          </a:xfrm>
        </p:grpSpPr>
        <p:pic>
          <p:nvPicPr>
            <p:cNvPr id="129" name="Graphic 128">
              <a:extLst>
                <a:ext uri="{FF2B5EF4-FFF2-40B4-BE49-F238E27FC236}">
                  <a16:creationId xmlns:a16="http://schemas.microsoft.com/office/drawing/2014/main" id="{BEF133BA-54FA-4E4C-A14C-45C0140B6E8C}"/>
                </a:ext>
              </a:extLst>
            </p:cNvPr>
            <p:cNvPicPr>
              <a:picLocks noChangeAspect="1"/>
            </p:cNvPicPr>
            <p:nvPr/>
          </p:nvPicPr>
          <p:blipFill>
            <a:blip r:embed="rId71" cstate="hqprint">
              <a:extLst>
                <a:ext uri="{28A0092B-C50C-407E-A947-70E740481C1C}">
                  <a14:useLocalDpi xmlns:a14="http://schemas.microsoft.com/office/drawing/2010/main"/>
                </a:ext>
                <a:ext uri="{96DAC541-7B7A-43D3-8B79-37D633B846F1}">
                  <asvg:svgBlip xmlns:asvg="http://schemas.microsoft.com/office/drawing/2016/SVG/main" r:embed="rId72"/>
                </a:ext>
              </a:extLst>
            </a:blip>
            <a:stretch>
              <a:fillRect/>
            </a:stretch>
          </p:blipFill>
          <p:spPr>
            <a:xfrm>
              <a:off x="5305013" y="5881752"/>
              <a:ext cx="658952" cy="165859"/>
            </a:xfrm>
            <a:prstGeom prst="rect">
              <a:avLst/>
            </a:prstGeom>
          </p:spPr>
        </p:pic>
        <p:pic>
          <p:nvPicPr>
            <p:cNvPr id="38" name="Graphic 37">
              <a:extLst>
                <a:ext uri="{FF2B5EF4-FFF2-40B4-BE49-F238E27FC236}">
                  <a16:creationId xmlns:a16="http://schemas.microsoft.com/office/drawing/2014/main" id="{A32E8013-86A7-574E-AC13-80389C6C2C7C}"/>
                </a:ext>
              </a:extLst>
            </p:cNvPr>
            <p:cNvPicPr>
              <a:picLocks noChangeAspect="1"/>
            </p:cNvPicPr>
            <p:nvPr/>
          </p:nvPicPr>
          <p:blipFill>
            <a:blip r:embed="rId73" cstate="hqprint">
              <a:extLst>
                <a:ext uri="{28A0092B-C50C-407E-A947-70E740481C1C}">
                  <a14:useLocalDpi xmlns:a14="http://schemas.microsoft.com/office/drawing/2010/main"/>
                </a:ext>
                <a:ext uri="{96DAC541-7B7A-43D3-8B79-37D633B846F1}">
                  <asvg:svgBlip xmlns:asvg="http://schemas.microsoft.com/office/drawing/2016/SVG/main" r:embed="rId74"/>
                </a:ext>
              </a:extLst>
            </a:blip>
            <a:stretch>
              <a:fillRect/>
            </a:stretch>
          </p:blipFill>
          <p:spPr>
            <a:xfrm>
              <a:off x="4334851" y="5863236"/>
              <a:ext cx="815125" cy="202376"/>
            </a:xfrm>
            <a:prstGeom prst="rect">
              <a:avLst/>
            </a:prstGeom>
          </p:spPr>
        </p:pic>
      </p:grpSp>
      <p:pic>
        <p:nvPicPr>
          <p:cNvPr id="5" name="Graphic 4">
            <a:extLst>
              <a:ext uri="{FF2B5EF4-FFF2-40B4-BE49-F238E27FC236}">
                <a16:creationId xmlns:a16="http://schemas.microsoft.com/office/drawing/2014/main" id="{8C8DA986-BB68-2A42-8523-061143D5E319}"/>
              </a:ext>
            </a:extLst>
          </p:cNvPr>
          <p:cNvPicPr>
            <a:picLocks noChangeAspect="1"/>
          </p:cNvPicPr>
          <p:nvPr/>
        </p:nvPicPr>
        <p:blipFill>
          <a:blip r:embed="rId75" cstate="hqprint">
            <a:extLst>
              <a:ext uri="{28A0092B-C50C-407E-A947-70E740481C1C}">
                <a14:useLocalDpi xmlns:a14="http://schemas.microsoft.com/office/drawing/2010/main"/>
              </a:ext>
              <a:ext uri="{96DAC541-7B7A-43D3-8B79-37D633B846F1}">
                <asvg:svgBlip xmlns:asvg="http://schemas.microsoft.com/office/drawing/2016/SVG/main" r:embed="rId76"/>
              </a:ext>
            </a:extLst>
          </a:blip>
          <a:stretch>
            <a:fillRect/>
          </a:stretch>
        </p:blipFill>
        <p:spPr>
          <a:xfrm>
            <a:off x="3024179" y="5375811"/>
            <a:ext cx="787582" cy="153484"/>
          </a:xfrm>
          <a:prstGeom prst="rect">
            <a:avLst/>
          </a:prstGeom>
        </p:spPr>
      </p:pic>
      <p:cxnSp>
        <p:nvCxnSpPr>
          <p:cNvPr id="148" name="Straight Connector 147">
            <a:extLst>
              <a:ext uri="{FF2B5EF4-FFF2-40B4-BE49-F238E27FC236}">
                <a16:creationId xmlns:a16="http://schemas.microsoft.com/office/drawing/2014/main" id="{6ECE2579-CE81-6444-AC02-C1E19D02AB05}"/>
              </a:ext>
            </a:extLst>
          </p:cNvPr>
          <p:cNvCxnSpPr>
            <a:cxnSpLocks/>
          </p:cNvCxnSpPr>
          <p:nvPr/>
        </p:nvCxnSpPr>
        <p:spPr>
          <a:xfrm>
            <a:off x="5356019" y="1035312"/>
            <a:ext cx="0" cy="1260662"/>
          </a:xfrm>
          <a:prstGeom prst="line">
            <a:avLst/>
          </a:prstGeom>
          <a:ln w="12700"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1" name="Straight Connector 110">
            <a:extLst>
              <a:ext uri="{FF2B5EF4-FFF2-40B4-BE49-F238E27FC236}">
                <a16:creationId xmlns:a16="http://schemas.microsoft.com/office/drawing/2014/main" id="{FA0BD8AF-1961-704C-8F46-00A808461C70}"/>
              </a:ext>
            </a:extLst>
          </p:cNvPr>
          <p:cNvCxnSpPr>
            <a:cxnSpLocks/>
          </p:cNvCxnSpPr>
          <p:nvPr/>
        </p:nvCxnSpPr>
        <p:spPr>
          <a:xfrm>
            <a:off x="703803" y="2295974"/>
            <a:ext cx="7736394" cy="0"/>
          </a:xfrm>
          <a:prstGeom prst="line">
            <a:avLst/>
          </a:prstGeom>
          <a:ln w="12700"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2" name="Straight Connector 111">
            <a:extLst>
              <a:ext uri="{FF2B5EF4-FFF2-40B4-BE49-F238E27FC236}">
                <a16:creationId xmlns:a16="http://schemas.microsoft.com/office/drawing/2014/main" id="{A53FC9A5-A3D4-0242-B190-BEFFE055190A}"/>
              </a:ext>
            </a:extLst>
          </p:cNvPr>
          <p:cNvCxnSpPr>
            <a:cxnSpLocks/>
          </p:cNvCxnSpPr>
          <p:nvPr/>
        </p:nvCxnSpPr>
        <p:spPr>
          <a:xfrm>
            <a:off x="703803" y="3556636"/>
            <a:ext cx="7736394" cy="0"/>
          </a:xfrm>
          <a:prstGeom prst="line">
            <a:avLst/>
          </a:prstGeom>
          <a:ln w="12700"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4" name="Straight Connector 113">
            <a:extLst>
              <a:ext uri="{FF2B5EF4-FFF2-40B4-BE49-F238E27FC236}">
                <a16:creationId xmlns:a16="http://schemas.microsoft.com/office/drawing/2014/main" id="{BAE11054-B9BD-D846-A9F5-3D73BCE24BCD}"/>
              </a:ext>
            </a:extLst>
          </p:cNvPr>
          <p:cNvCxnSpPr>
            <a:cxnSpLocks/>
          </p:cNvCxnSpPr>
          <p:nvPr/>
        </p:nvCxnSpPr>
        <p:spPr>
          <a:xfrm>
            <a:off x="703803" y="4817298"/>
            <a:ext cx="7736394" cy="0"/>
          </a:xfrm>
          <a:prstGeom prst="line">
            <a:avLst/>
          </a:prstGeom>
          <a:ln w="12700"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6" name="Straight Connector 115">
            <a:extLst>
              <a:ext uri="{FF2B5EF4-FFF2-40B4-BE49-F238E27FC236}">
                <a16:creationId xmlns:a16="http://schemas.microsoft.com/office/drawing/2014/main" id="{74AA2B4C-E728-D641-B676-BD0C5D419DD3}"/>
              </a:ext>
            </a:extLst>
          </p:cNvPr>
          <p:cNvCxnSpPr>
            <a:cxnSpLocks/>
          </p:cNvCxnSpPr>
          <p:nvPr/>
        </p:nvCxnSpPr>
        <p:spPr>
          <a:xfrm>
            <a:off x="703803" y="6077959"/>
            <a:ext cx="7736394" cy="0"/>
          </a:xfrm>
          <a:prstGeom prst="line">
            <a:avLst/>
          </a:prstGeom>
          <a:ln w="12700"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8" name="Straight Connector 117">
            <a:extLst>
              <a:ext uri="{FF2B5EF4-FFF2-40B4-BE49-F238E27FC236}">
                <a16:creationId xmlns:a16="http://schemas.microsoft.com/office/drawing/2014/main" id="{0D7C4F5A-6B57-0546-A344-3C21E267C13C}"/>
              </a:ext>
            </a:extLst>
          </p:cNvPr>
          <p:cNvCxnSpPr>
            <a:cxnSpLocks/>
          </p:cNvCxnSpPr>
          <p:nvPr/>
        </p:nvCxnSpPr>
        <p:spPr>
          <a:xfrm>
            <a:off x="1993202" y="2295974"/>
            <a:ext cx="0" cy="1260662"/>
          </a:xfrm>
          <a:prstGeom prst="line">
            <a:avLst/>
          </a:prstGeom>
          <a:ln w="12700"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0" name="Straight Connector 119">
            <a:extLst>
              <a:ext uri="{FF2B5EF4-FFF2-40B4-BE49-F238E27FC236}">
                <a16:creationId xmlns:a16="http://schemas.microsoft.com/office/drawing/2014/main" id="{310901D3-960A-654C-BB7F-2FD75172B71C}"/>
              </a:ext>
            </a:extLst>
          </p:cNvPr>
          <p:cNvCxnSpPr>
            <a:cxnSpLocks/>
          </p:cNvCxnSpPr>
          <p:nvPr/>
        </p:nvCxnSpPr>
        <p:spPr>
          <a:xfrm>
            <a:off x="5861399" y="2295974"/>
            <a:ext cx="0" cy="1260662"/>
          </a:xfrm>
          <a:prstGeom prst="line">
            <a:avLst/>
          </a:prstGeom>
          <a:ln w="12700"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2" name="Straight Connector 121">
            <a:extLst>
              <a:ext uri="{FF2B5EF4-FFF2-40B4-BE49-F238E27FC236}">
                <a16:creationId xmlns:a16="http://schemas.microsoft.com/office/drawing/2014/main" id="{8F2974A3-FAD5-F54E-8E52-D310CABFC910}"/>
              </a:ext>
            </a:extLst>
          </p:cNvPr>
          <p:cNvCxnSpPr>
            <a:cxnSpLocks/>
          </p:cNvCxnSpPr>
          <p:nvPr/>
        </p:nvCxnSpPr>
        <p:spPr>
          <a:xfrm>
            <a:off x="7150798" y="2295974"/>
            <a:ext cx="0" cy="1260662"/>
          </a:xfrm>
          <a:prstGeom prst="line">
            <a:avLst/>
          </a:prstGeom>
          <a:ln w="12700"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6" name="Straight Connector 125">
            <a:extLst>
              <a:ext uri="{FF2B5EF4-FFF2-40B4-BE49-F238E27FC236}">
                <a16:creationId xmlns:a16="http://schemas.microsoft.com/office/drawing/2014/main" id="{B3126A35-D18C-8949-B4DD-224A2A90F689}"/>
              </a:ext>
            </a:extLst>
          </p:cNvPr>
          <p:cNvCxnSpPr>
            <a:cxnSpLocks/>
          </p:cNvCxnSpPr>
          <p:nvPr/>
        </p:nvCxnSpPr>
        <p:spPr>
          <a:xfrm>
            <a:off x="1830682" y="4817298"/>
            <a:ext cx="0" cy="1260662"/>
          </a:xfrm>
          <a:prstGeom prst="line">
            <a:avLst/>
          </a:prstGeom>
          <a:ln w="12700"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8" name="Straight Connector 127">
            <a:extLst>
              <a:ext uri="{FF2B5EF4-FFF2-40B4-BE49-F238E27FC236}">
                <a16:creationId xmlns:a16="http://schemas.microsoft.com/office/drawing/2014/main" id="{80A3EFD2-0482-C245-8EB5-5CEB48F6A2A3}"/>
              </a:ext>
            </a:extLst>
          </p:cNvPr>
          <p:cNvCxnSpPr>
            <a:cxnSpLocks/>
          </p:cNvCxnSpPr>
          <p:nvPr/>
        </p:nvCxnSpPr>
        <p:spPr>
          <a:xfrm>
            <a:off x="2932268" y="4817298"/>
            <a:ext cx="0" cy="1260662"/>
          </a:xfrm>
          <a:prstGeom prst="line">
            <a:avLst/>
          </a:prstGeom>
          <a:ln w="12700"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0" name="Straight Connector 129">
            <a:extLst>
              <a:ext uri="{FF2B5EF4-FFF2-40B4-BE49-F238E27FC236}">
                <a16:creationId xmlns:a16="http://schemas.microsoft.com/office/drawing/2014/main" id="{A6B71BCF-7C92-7045-8777-D4369C32423F}"/>
              </a:ext>
            </a:extLst>
          </p:cNvPr>
          <p:cNvCxnSpPr>
            <a:cxnSpLocks/>
          </p:cNvCxnSpPr>
          <p:nvPr/>
        </p:nvCxnSpPr>
        <p:spPr>
          <a:xfrm>
            <a:off x="4033854" y="4817298"/>
            <a:ext cx="0" cy="1260662"/>
          </a:xfrm>
          <a:prstGeom prst="line">
            <a:avLst/>
          </a:prstGeom>
          <a:ln w="12700"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1" name="Straight Connector 130">
            <a:extLst>
              <a:ext uri="{FF2B5EF4-FFF2-40B4-BE49-F238E27FC236}">
                <a16:creationId xmlns:a16="http://schemas.microsoft.com/office/drawing/2014/main" id="{6988A8C0-8567-E84F-84B6-0C4E6EC5851F}"/>
              </a:ext>
            </a:extLst>
          </p:cNvPr>
          <p:cNvCxnSpPr>
            <a:cxnSpLocks/>
          </p:cNvCxnSpPr>
          <p:nvPr/>
        </p:nvCxnSpPr>
        <p:spPr>
          <a:xfrm>
            <a:off x="6237026" y="4817298"/>
            <a:ext cx="0" cy="1260662"/>
          </a:xfrm>
          <a:prstGeom prst="line">
            <a:avLst/>
          </a:prstGeom>
          <a:ln w="12700"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2" name="Straight Connector 131">
            <a:extLst>
              <a:ext uri="{FF2B5EF4-FFF2-40B4-BE49-F238E27FC236}">
                <a16:creationId xmlns:a16="http://schemas.microsoft.com/office/drawing/2014/main" id="{24BB4087-7F14-1245-A553-0207C318DCFA}"/>
              </a:ext>
            </a:extLst>
          </p:cNvPr>
          <p:cNvCxnSpPr>
            <a:cxnSpLocks/>
          </p:cNvCxnSpPr>
          <p:nvPr/>
        </p:nvCxnSpPr>
        <p:spPr>
          <a:xfrm>
            <a:off x="7338612" y="4817298"/>
            <a:ext cx="0" cy="1260662"/>
          </a:xfrm>
          <a:prstGeom prst="line">
            <a:avLst/>
          </a:prstGeom>
          <a:ln w="12700"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1" name="Straight Connector 160">
            <a:extLst>
              <a:ext uri="{FF2B5EF4-FFF2-40B4-BE49-F238E27FC236}">
                <a16:creationId xmlns:a16="http://schemas.microsoft.com/office/drawing/2014/main" id="{4D1D3C46-5CC2-2E44-A34F-62F5D3177C60}"/>
              </a:ext>
            </a:extLst>
          </p:cNvPr>
          <p:cNvCxnSpPr>
            <a:cxnSpLocks/>
          </p:cNvCxnSpPr>
          <p:nvPr/>
        </p:nvCxnSpPr>
        <p:spPr>
          <a:xfrm>
            <a:off x="4033854" y="3556636"/>
            <a:ext cx="0" cy="1260662"/>
          </a:xfrm>
          <a:prstGeom prst="line">
            <a:avLst/>
          </a:prstGeom>
          <a:ln w="12700"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4" name="Straight Connector 163">
            <a:extLst>
              <a:ext uri="{FF2B5EF4-FFF2-40B4-BE49-F238E27FC236}">
                <a16:creationId xmlns:a16="http://schemas.microsoft.com/office/drawing/2014/main" id="{F1ECDFA3-8272-CE4F-ABE0-A780F23C53CC}"/>
              </a:ext>
            </a:extLst>
          </p:cNvPr>
          <p:cNvCxnSpPr>
            <a:cxnSpLocks/>
          </p:cNvCxnSpPr>
          <p:nvPr/>
        </p:nvCxnSpPr>
        <p:spPr>
          <a:xfrm>
            <a:off x="7338612" y="3556636"/>
            <a:ext cx="0" cy="1260662"/>
          </a:xfrm>
          <a:prstGeom prst="line">
            <a:avLst/>
          </a:prstGeom>
          <a:ln w="12700"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6" name="Graphic 85">
            <a:extLst>
              <a:ext uri="{FF2B5EF4-FFF2-40B4-BE49-F238E27FC236}">
                <a16:creationId xmlns:a16="http://schemas.microsoft.com/office/drawing/2014/main" id="{AF8345F6-7A02-474D-87E3-9956AC6AE29D}"/>
              </a:ext>
            </a:extLst>
          </p:cNvPr>
          <p:cNvPicPr>
            <a:picLocks noChangeAspect="1"/>
          </p:cNvPicPr>
          <p:nvPr/>
        </p:nvPicPr>
        <p:blipFill>
          <a:blip r:embed="rId43" cstate="hqprint">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729652" y="5404264"/>
            <a:ext cx="565871" cy="154328"/>
          </a:xfrm>
          <a:prstGeom prst="rect">
            <a:avLst/>
          </a:prstGeom>
        </p:spPr>
      </p:pic>
      <p:sp>
        <p:nvSpPr>
          <p:cNvPr id="90" name="Footer Placeholder 4">
            <a:extLst>
              <a:ext uri="{FF2B5EF4-FFF2-40B4-BE49-F238E27FC236}">
                <a16:creationId xmlns:a16="http://schemas.microsoft.com/office/drawing/2014/main" id="{73110E5E-EC59-C946-9358-3EE0E3D38F76}"/>
              </a:ext>
            </a:extLst>
          </p:cNvPr>
          <p:cNvSpPr txBox="1">
            <a:spLocks/>
          </p:cNvSpPr>
          <p:nvPr/>
        </p:nvSpPr>
        <p:spPr>
          <a:xfrm>
            <a:off x="2292857" y="6252179"/>
            <a:ext cx="5147918" cy="365125"/>
          </a:xfrm>
          <a:prstGeom prst="rect">
            <a:avLst/>
          </a:prstGeom>
        </p:spPr>
        <p:txBody>
          <a:bodyPr vert="horz" lIns="91440" tIns="45720" rIns="91440" bIns="45720" rtlCol="0" anchor="ctr"/>
          <a:lstStyle>
            <a:defPPr>
              <a:defRPr lang="en-US"/>
            </a:defPPr>
            <a:lvl1pPr marL="0" algn="l" defTabSz="914400" rtl="0" eaLnBrk="1" latinLnBrk="0" hangingPunct="1">
              <a:defRPr sz="1000" b="0" i="1" kern="1200">
                <a:solidFill>
                  <a:schemeClr val="bg2">
                    <a:lumMod val="50000"/>
                  </a:schemeClr>
                </a:solidFill>
                <a:latin typeface="Trebuchet MS Regular"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2019 Volaris Group Inc., its subsidiaries and affiliates. All rights reserved.</a:t>
            </a:r>
          </a:p>
        </p:txBody>
      </p:sp>
      <p:pic>
        <p:nvPicPr>
          <p:cNvPr id="98" name="Graphic 97">
            <a:extLst>
              <a:ext uri="{FF2B5EF4-FFF2-40B4-BE49-F238E27FC236}">
                <a16:creationId xmlns:a16="http://schemas.microsoft.com/office/drawing/2014/main" id="{763225C8-6DBD-CD49-97FD-5598AC4B8953}"/>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738241" y="6238779"/>
            <a:ext cx="1431935" cy="274200"/>
          </a:xfrm>
          <a:prstGeom prst="rect">
            <a:avLst/>
          </a:prstGeom>
        </p:spPr>
      </p:pic>
      <p:pic>
        <p:nvPicPr>
          <p:cNvPr id="92" name="Picture 91" descr="volaris-logo.png"/>
          <p:cNvPicPr>
            <a:picLocks noChangeAspect="1"/>
          </p:cNvPicPr>
          <p:nvPr/>
        </p:nvPicPr>
        <p:blipFill rotWithShape="1">
          <a:blip r:embed="rId79" cstate="hqprint">
            <a:extLst>
              <a:ext uri="{28A0092B-C50C-407E-A947-70E740481C1C}">
                <a14:useLocalDpi xmlns:a14="http://schemas.microsoft.com/office/drawing/2010/main"/>
              </a:ext>
            </a:extLst>
          </a:blip>
          <a:srcRect l="2655" r="2938"/>
          <a:stretch/>
        </p:blipFill>
        <p:spPr>
          <a:xfrm>
            <a:off x="5968533" y="195887"/>
            <a:ext cx="2789886" cy="735980"/>
          </a:xfrm>
          <a:prstGeom prst="rect">
            <a:avLst/>
          </a:prstGeom>
        </p:spPr>
      </p:pic>
      <p:pic>
        <p:nvPicPr>
          <p:cNvPr id="1026" name="Picture 2" descr="Image result for artifax logo"/>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5989661" y="3171840"/>
            <a:ext cx="699185" cy="241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ive x5 logo"/>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7894581" y="2789233"/>
            <a:ext cx="663019" cy="69768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09BF2733-5114-604A-AEAB-8DB9A5F95859}"/>
              </a:ext>
            </a:extLst>
          </p:cNvPr>
          <p:cNvPicPr>
            <a:picLocks noChangeAspect="1"/>
          </p:cNvPicPr>
          <p:nvPr/>
        </p:nvPicPr>
        <p:blipFill>
          <a:blip r:embed="rId82"/>
          <a:stretch>
            <a:fillRect/>
          </a:stretch>
        </p:blipFill>
        <p:spPr>
          <a:xfrm>
            <a:off x="5836197" y="5637386"/>
            <a:ext cx="269314" cy="269314"/>
          </a:xfrm>
          <a:prstGeom prst="rect">
            <a:avLst/>
          </a:prstGeom>
        </p:spPr>
      </p:pic>
    </p:spTree>
    <p:extLst>
      <p:ext uri="{BB962C8B-B14F-4D97-AF65-F5344CB8AC3E}">
        <p14:creationId xmlns:p14="http://schemas.microsoft.com/office/powerpoint/2010/main" val="2802806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Volaris Difference</a:t>
            </a:r>
            <a:endParaRPr lang="en-GB" dirty="0"/>
          </a:p>
        </p:txBody>
      </p:sp>
      <p:sp>
        <p:nvSpPr>
          <p:cNvPr id="17" name="Footer Placeholder 4">
            <a:extLst>
              <a:ext uri="{FF2B5EF4-FFF2-40B4-BE49-F238E27FC236}">
                <a16:creationId xmlns:a16="http://schemas.microsoft.com/office/drawing/2014/main" id="{1A689451-BD15-274A-8024-4273470620B4}"/>
              </a:ext>
            </a:extLst>
          </p:cNvPr>
          <p:cNvSpPr txBox="1">
            <a:spLocks/>
          </p:cNvSpPr>
          <p:nvPr/>
        </p:nvSpPr>
        <p:spPr>
          <a:xfrm>
            <a:off x="2292857" y="6252179"/>
            <a:ext cx="4848172" cy="365125"/>
          </a:xfrm>
          <a:prstGeom prst="rect">
            <a:avLst/>
          </a:prstGeom>
        </p:spPr>
        <p:txBody>
          <a:bodyPr vert="horz" lIns="91440" tIns="45720" rIns="91440" bIns="45720" rtlCol="0" anchor="ctr"/>
          <a:lstStyle>
            <a:defPPr>
              <a:defRPr lang="en-US"/>
            </a:defPPr>
            <a:lvl1pPr marL="0" algn="l" defTabSz="914400" rtl="0" eaLnBrk="1" latinLnBrk="0" hangingPunct="1">
              <a:defRPr sz="1000" b="0" i="1" kern="1200">
                <a:solidFill>
                  <a:schemeClr val="bg2">
                    <a:lumMod val="50000"/>
                  </a:schemeClr>
                </a:solidFill>
                <a:latin typeface="Trebuchet MS Regular"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2019 Volaris Group Inc., its subsidiaries and affiliates. All rights reserved.</a:t>
            </a:r>
          </a:p>
        </p:txBody>
      </p:sp>
      <p:pic>
        <p:nvPicPr>
          <p:cNvPr id="18" name="Graphic 22">
            <a:extLst>
              <a:ext uri="{FF2B5EF4-FFF2-40B4-BE49-F238E27FC236}">
                <a16:creationId xmlns:a16="http://schemas.microsoft.com/office/drawing/2014/main" id="{42E3E359-7E12-264F-9AC1-EDD67E7901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8241" y="6238779"/>
            <a:ext cx="1431935" cy="274200"/>
          </a:xfrm>
          <a:prstGeom prst="rect">
            <a:avLst/>
          </a:prstGeom>
        </p:spPr>
      </p:pic>
      <p:pic>
        <p:nvPicPr>
          <p:cNvPr id="19" name="Picture 18" descr="volaris-logo.png"/>
          <p:cNvPicPr>
            <a:picLocks noChangeAspect="1"/>
          </p:cNvPicPr>
          <p:nvPr/>
        </p:nvPicPr>
        <p:blipFill rotWithShape="1">
          <a:blip r:embed="rId4" cstate="hqprint">
            <a:extLst>
              <a:ext uri="{28A0092B-C50C-407E-A947-70E740481C1C}">
                <a14:useLocalDpi xmlns:a14="http://schemas.microsoft.com/office/drawing/2010/main"/>
              </a:ext>
            </a:extLst>
          </a:blip>
          <a:srcRect l="2655" r="2938"/>
          <a:stretch/>
        </p:blipFill>
        <p:spPr>
          <a:xfrm>
            <a:off x="5968533" y="195887"/>
            <a:ext cx="2789886" cy="735980"/>
          </a:xfrm>
          <a:prstGeom prst="rect">
            <a:avLst/>
          </a:prstGeom>
        </p:spPr>
      </p:pic>
      <p:pic>
        <p:nvPicPr>
          <p:cNvPr id="37" name="Graphic 3">
            <a:extLst>
              <a:ext uri="{FF2B5EF4-FFF2-40B4-BE49-F238E27FC236}">
                <a16:creationId xmlns:a16="http://schemas.microsoft.com/office/drawing/2014/main" id="{232C5552-C0AE-BC4C-B596-5376FA5707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1399" y="2306537"/>
            <a:ext cx="1063625" cy="1063625"/>
          </a:xfrm>
          <a:prstGeom prst="rect">
            <a:avLst/>
          </a:prstGeom>
        </p:spPr>
      </p:pic>
      <p:cxnSp>
        <p:nvCxnSpPr>
          <p:cNvPr id="38" name="Straight Connector 37">
            <a:extLst>
              <a:ext uri="{FF2B5EF4-FFF2-40B4-BE49-F238E27FC236}">
                <a16:creationId xmlns:a16="http://schemas.microsoft.com/office/drawing/2014/main" id="{C97F6CCA-F615-D64B-9B2F-0AC4F397164D}"/>
              </a:ext>
            </a:extLst>
          </p:cNvPr>
          <p:cNvCxnSpPr>
            <a:cxnSpLocks/>
          </p:cNvCxnSpPr>
          <p:nvPr/>
        </p:nvCxnSpPr>
        <p:spPr>
          <a:xfrm flipV="1">
            <a:off x="2485600" y="2357337"/>
            <a:ext cx="0" cy="3159329"/>
          </a:xfrm>
          <a:prstGeom prst="line">
            <a:avLst/>
          </a:prstGeom>
          <a:ln w="19050">
            <a:solidFill>
              <a:srgbClr val="0A2240"/>
            </a:solidFill>
            <a:prstDash val="sysDot"/>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375D4302-D73F-8D49-8B75-7CB0347C879C}"/>
              </a:ext>
            </a:extLst>
          </p:cNvPr>
          <p:cNvSpPr/>
          <p:nvPr/>
        </p:nvSpPr>
        <p:spPr>
          <a:xfrm>
            <a:off x="533954" y="3279366"/>
            <a:ext cx="1816891" cy="2333396"/>
          </a:xfrm>
          <a:prstGeom prst="rect">
            <a:avLst/>
          </a:prstGeom>
        </p:spPr>
        <p:txBody>
          <a:bodyPr wrap="square">
            <a:spAutoFit/>
          </a:bodyPr>
          <a:lstStyle/>
          <a:p>
            <a:pPr algn="ctr">
              <a:lnSpc>
                <a:spcPts val="1600"/>
              </a:lnSpc>
              <a:spcAft>
                <a:spcPts val="400"/>
              </a:spcAft>
            </a:pPr>
            <a:r>
              <a:rPr lang="en-US" sz="1200" dirty="0">
                <a:solidFill>
                  <a:schemeClr val="tx1">
                    <a:lumMod val="75000"/>
                    <a:lumOff val="25000"/>
                  </a:schemeClr>
                </a:solidFill>
                <a:latin typeface="Trebuchet MS Regular" panose="020B0603020202020204" pitchFamily="34" charset="0"/>
              </a:rPr>
              <a:t>Unlike most Private Equity or Venture Capital Funds, </a:t>
            </a:r>
            <a:r>
              <a:rPr lang="en-US" sz="1200" b="1" u="sng" dirty="0">
                <a:solidFill>
                  <a:schemeClr val="tx1">
                    <a:lumMod val="75000"/>
                    <a:lumOff val="25000"/>
                  </a:schemeClr>
                </a:solidFill>
                <a:latin typeface="Trebuchet MS Regular" panose="020B0603020202020204" pitchFamily="34" charset="0"/>
              </a:rPr>
              <a:t>we hold onto our acquisitions indeﬁnitely</a:t>
            </a:r>
            <a:r>
              <a:rPr lang="en-US" sz="1200" dirty="0">
                <a:solidFill>
                  <a:schemeClr val="tx1">
                    <a:lumMod val="75000"/>
                    <a:lumOff val="25000"/>
                  </a:schemeClr>
                </a:solidFill>
                <a:latin typeface="Trebuchet MS Regular" panose="020B0603020202020204" pitchFamily="34" charset="0"/>
              </a:rPr>
              <a:t>. With nearly 20 years’ experience and hundreds of closed transactions to date, we are proud to say that we have never sold a core business.</a:t>
            </a:r>
          </a:p>
        </p:txBody>
      </p:sp>
      <p:grpSp>
        <p:nvGrpSpPr>
          <p:cNvPr id="40" name="Group 39">
            <a:extLst>
              <a:ext uri="{FF2B5EF4-FFF2-40B4-BE49-F238E27FC236}">
                <a16:creationId xmlns:a16="http://schemas.microsoft.com/office/drawing/2014/main" id="{23753909-7E6F-2E4A-AC88-E98F6644E5FB}"/>
              </a:ext>
            </a:extLst>
          </p:cNvPr>
          <p:cNvGrpSpPr/>
          <p:nvPr/>
        </p:nvGrpSpPr>
        <p:grpSpPr>
          <a:xfrm>
            <a:off x="2620355" y="2299986"/>
            <a:ext cx="1816891" cy="2492038"/>
            <a:chOff x="2620355" y="2122294"/>
            <a:chExt cx="1816891" cy="2492038"/>
          </a:xfrm>
        </p:grpSpPr>
        <p:pic>
          <p:nvPicPr>
            <p:cNvPr id="41" name="Graphic 34">
              <a:extLst>
                <a:ext uri="{FF2B5EF4-FFF2-40B4-BE49-F238E27FC236}">
                  <a16:creationId xmlns:a16="http://schemas.microsoft.com/office/drawing/2014/main" id="{28C0951F-9E1C-DF4D-84D8-794719F944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61300" y="2122294"/>
              <a:ext cx="1062000" cy="1062000"/>
            </a:xfrm>
            <a:prstGeom prst="rect">
              <a:avLst/>
            </a:prstGeom>
          </p:spPr>
        </p:pic>
        <p:sp>
          <p:nvSpPr>
            <p:cNvPr id="42" name="Rectangle 41">
              <a:extLst>
                <a:ext uri="{FF2B5EF4-FFF2-40B4-BE49-F238E27FC236}">
                  <a16:creationId xmlns:a16="http://schemas.microsoft.com/office/drawing/2014/main" id="{DD9740B8-1451-FA47-943F-C7E191612D31}"/>
                </a:ext>
              </a:extLst>
            </p:cNvPr>
            <p:cNvSpPr/>
            <p:nvPr/>
          </p:nvSpPr>
          <p:spPr>
            <a:xfrm>
              <a:off x="2620355" y="3101674"/>
              <a:ext cx="1816891" cy="1512658"/>
            </a:xfrm>
            <a:prstGeom prst="rect">
              <a:avLst/>
            </a:prstGeom>
          </p:spPr>
          <p:txBody>
            <a:bodyPr wrap="square">
              <a:spAutoFit/>
            </a:bodyPr>
            <a:lstStyle/>
            <a:p>
              <a:pPr algn="ctr">
                <a:lnSpc>
                  <a:spcPts val="1600"/>
                </a:lnSpc>
                <a:spcAft>
                  <a:spcPts val="400"/>
                </a:spcAft>
              </a:pPr>
              <a:r>
                <a:rPr lang="en-US" sz="1200" dirty="0">
                  <a:solidFill>
                    <a:schemeClr val="tx1">
                      <a:lumMod val="75000"/>
                      <a:lumOff val="25000"/>
                    </a:schemeClr>
                  </a:solidFill>
                  <a:latin typeface="Trebuchet MS Regular" panose="020B0603020202020204" pitchFamily="34" charset="0"/>
                </a:rPr>
                <a:t>We encourage sharing </a:t>
              </a:r>
              <a:r>
                <a:rPr lang="en-US" sz="1200" b="1" u="sng" dirty="0">
                  <a:solidFill>
                    <a:schemeClr val="tx1">
                      <a:lumMod val="75000"/>
                      <a:lumOff val="25000"/>
                    </a:schemeClr>
                  </a:solidFill>
                  <a:latin typeface="Trebuchet MS Regular" panose="020B0603020202020204" pitchFamily="34" charset="0"/>
                </a:rPr>
                <a:t>best practices </a:t>
              </a:r>
              <a:r>
                <a:rPr lang="en-US" sz="1200" dirty="0">
                  <a:solidFill>
                    <a:schemeClr val="tx1">
                      <a:lumMod val="75000"/>
                      <a:lumOff val="25000"/>
                    </a:schemeClr>
                  </a:solidFill>
                  <a:latin typeface="Trebuchet MS Regular" panose="020B0603020202020204" pitchFamily="34" charset="0"/>
                </a:rPr>
                <a:t>across our entire organization, and regularly bring our people together for functional </a:t>
              </a:r>
              <a:r>
                <a:rPr lang="en-US" sz="1200" spc="-50" dirty="0">
                  <a:solidFill>
                    <a:schemeClr val="tx1">
                      <a:lumMod val="75000"/>
                      <a:lumOff val="25000"/>
                    </a:schemeClr>
                  </a:solidFill>
                  <a:latin typeface="Trebuchet MS Regular" panose="020B0603020202020204" pitchFamily="34" charset="0"/>
                </a:rPr>
                <a:t>summits across the world.</a:t>
              </a:r>
            </a:p>
          </p:txBody>
        </p:sp>
      </p:grpSp>
      <p:grpSp>
        <p:nvGrpSpPr>
          <p:cNvPr id="43" name="Group 42">
            <a:extLst>
              <a:ext uri="{FF2B5EF4-FFF2-40B4-BE49-F238E27FC236}">
                <a16:creationId xmlns:a16="http://schemas.microsoft.com/office/drawing/2014/main" id="{3F158009-C20C-D847-92D3-7D73D4760C7D}"/>
              </a:ext>
            </a:extLst>
          </p:cNvPr>
          <p:cNvGrpSpPr/>
          <p:nvPr/>
        </p:nvGrpSpPr>
        <p:grpSpPr>
          <a:xfrm>
            <a:off x="4706756" y="2279240"/>
            <a:ext cx="1816891" cy="2512784"/>
            <a:chOff x="4706756" y="2101548"/>
            <a:chExt cx="1816891" cy="2512784"/>
          </a:xfrm>
        </p:grpSpPr>
        <p:pic>
          <p:nvPicPr>
            <p:cNvPr id="44" name="Graphic 31">
              <a:extLst>
                <a:ext uri="{FF2B5EF4-FFF2-40B4-BE49-F238E27FC236}">
                  <a16:creationId xmlns:a16="http://schemas.microsoft.com/office/drawing/2014/main" id="{0FEEE7E3-4366-FC4B-9825-645E265D6A8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83389" y="2101548"/>
              <a:ext cx="1063625" cy="1063625"/>
            </a:xfrm>
            <a:prstGeom prst="rect">
              <a:avLst/>
            </a:prstGeom>
          </p:spPr>
        </p:pic>
        <p:sp>
          <p:nvSpPr>
            <p:cNvPr id="45" name="Rectangle 44">
              <a:extLst>
                <a:ext uri="{FF2B5EF4-FFF2-40B4-BE49-F238E27FC236}">
                  <a16:creationId xmlns:a16="http://schemas.microsoft.com/office/drawing/2014/main" id="{020E4AF2-F461-6A47-B0DB-5705E4C19D7F}"/>
                </a:ext>
              </a:extLst>
            </p:cNvPr>
            <p:cNvSpPr/>
            <p:nvPr/>
          </p:nvSpPr>
          <p:spPr>
            <a:xfrm>
              <a:off x="4706756" y="3101674"/>
              <a:ext cx="1816891" cy="1512658"/>
            </a:xfrm>
            <a:prstGeom prst="rect">
              <a:avLst/>
            </a:prstGeom>
          </p:spPr>
          <p:txBody>
            <a:bodyPr wrap="square">
              <a:spAutoFit/>
            </a:bodyPr>
            <a:lstStyle/>
            <a:p>
              <a:pPr algn="ctr">
                <a:lnSpc>
                  <a:spcPts val="1600"/>
                </a:lnSpc>
                <a:spcAft>
                  <a:spcPts val="400"/>
                </a:spcAft>
              </a:pPr>
              <a:r>
                <a:rPr lang="en-US" sz="1200" dirty="0">
                  <a:solidFill>
                    <a:schemeClr val="tx1">
                      <a:lumMod val="75000"/>
                      <a:lumOff val="25000"/>
                    </a:schemeClr>
                  </a:solidFill>
                  <a:latin typeface="Trebuchet MS Regular" panose="020B0603020202020204" pitchFamily="34" charset="0"/>
                </a:rPr>
                <a:t>As part of Volaris, our companies have the </a:t>
              </a:r>
              <a:r>
                <a:rPr lang="en-US" sz="1200" b="1" u="sng" dirty="0">
                  <a:solidFill>
                    <a:schemeClr val="tx1">
                      <a:lumMod val="75000"/>
                      <a:lumOff val="25000"/>
                    </a:schemeClr>
                  </a:solidFill>
                  <a:latin typeface="Trebuchet MS Regular" panose="020B0603020202020204" pitchFamily="34" charset="0"/>
                </a:rPr>
                <a:t>autonomy</a:t>
              </a:r>
              <a:r>
                <a:rPr lang="en-US" sz="1200" dirty="0">
                  <a:solidFill>
                    <a:schemeClr val="tx1">
                      <a:lumMod val="75000"/>
                      <a:lumOff val="25000"/>
                    </a:schemeClr>
                  </a:solidFill>
                  <a:latin typeface="Trebuchet MS Regular" panose="020B0603020202020204" pitchFamily="34" charset="0"/>
                </a:rPr>
                <a:t> to continue running their business while gaining the benefits of belonging to a larger organization.</a:t>
              </a:r>
            </a:p>
          </p:txBody>
        </p:sp>
      </p:grpSp>
      <p:grpSp>
        <p:nvGrpSpPr>
          <p:cNvPr id="46" name="Group 45">
            <a:extLst>
              <a:ext uri="{FF2B5EF4-FFF2-40B4-BE49-F238E27FC236}">
                <a16:creationId xmlns:a16="http://schemas.microsoft.com/office/drawing/2014/main" id="{49E9C4CA-124F-6346-AE63-4421D69C3FE8}"/>
              </a:ext>
            </a:extLst>
          </p:cNvPr>
          <p:cNvGrpSpPr/>
          <p:nvPr/>
        </p:nvGrpSpPr>
        <p:grpSpPr>
          <a:xfrm>
            <a:off x="6793156" y="2298361"/>
            <a:ext cx="1816891" cy="2698848"/>
            <a:chOff x="6793156" y="2120669"/>
            <a:chExt cx="1816891" cy="2698848"/>
          </a:xfrm>
        </p:grpSpPr>
        <p:pic>
          <p:nvPicPr>
            <p:cNvPr id="47" name="Graphic 36">
              <a:extLst>
                <a:ext uri="{FF2B5EF4-FFF2-40B4-BE49-F238E27FC236}">
                  <a16:creationId xmlns:a16="http://schemas.microsoft.com/office/drawing/2014/main" id="{3E61B4DB-4148-6948-A0EA-8200E3B5038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82489" y="2120669"/>
              <a:ext cx="1063625" cy="1063625"/>
            </a:xfrm>
            <a:prstGeom prst="rect">
              <a:avLst/>
            </a:prstGeom>
          </p:spPr>
        </p:pic>
        <p:sp>
          <p:nvSpPr>
            <p:cNvPr id="48" name="Rectangle 47">
              <a:extLst>
                <a:ext uri="{FF2B5EF4-FFF2-40B4-BE49-F238E27FC236}">
                  <a16:creationId xmlns:a16="http://schemas.microsoft.com/office/drawing/2014/main" id="{953FF0DD-4752-B247-B3B2-423CAD26A881}"/>
                </a:ext>
              </a:extLst>
            </p:cNvPr>
            <p:cNvSpPr/>
            <p:nvPr/>
          </p:nvSpPr>
          <p:spPr>
            <a:xfrm>
              <a:off x="6793156" y="3101674"/>
              <a:ext cx="1816891" cy="1717843"/>
            </a:xfrm>
            <a:prstGeom prst="rect">
              <a:avLst/>
            </a:prstGeom>
          </p:spPr>
          <p:txBody>
            <a:bodyPr wrap="square">
              <a:spAutoFit/>
            </a:bodyPr>
            <a:lstStyle/>
            <a:p>
              <a:pPr algn="ctr">
                <a:lnSpc>
                  <a:spcPts val="1600"/>
                </a:lnSpc>
                <a:spcAft>
                  <a:spcPts val="400"/>
                </a:spcAft>
              </a:pPr>
              <a:r>
                <a:rPr lang="en-US" sz="1200" dirty="0">
                  <a:solidFill>
                    <a:schemeClr val="tx1">
                      <a:lumMod val="75000"/>
                      <a:lumOff val="25000"/>
                    </a:schemeClr>
                  </a:solidFill>
                  <a:latin typeface="Trebuchet MS Regular" panose="020B0603020202020204" pitchFamily="34" charset="0"/>
                </a:rPr>
                <a:t>We enable our companies to lead their respective industries by providing them with the capital necessary to make </a:t>
              </a:r>
              <a:r>
                <a:rPr lang="en-US" sz="1200" b="1" u="sng" dirty="0">
                  <a:solidFill>
                    <a:schemeClr val="tx1">
                      <a:lumMod val="75000"/>
                      <a:lumOff val="25000"/>
                    </a:schemeClr>
                  </a:solidFill>
                  <a:latin typeface="Trebuchet MS Regular" panose="020B0603020202020204" pitchFamily="34" charset="0"/>
                </a:rPr>
                <a:t>sustainable improvements </a:t>
              </a:r>
              <a:r>
                <a:rPr lang="en-US" sz="1200" dirty="0">
                  <a:solidFill>
                    <a:schemeClr val="tx1">
                      <a:lumMod val="75000"/>
                      <a:lumOff val="25000"/>
                    </a:schemeClr>
                  </a:solidFill>
                  <a:latin typeface="Trebuchet MS Regular" panose="020B0603020202020204" pitchFamily="34" charset="0"/>
                </a:rPr>
                <a:t>to their business.</a:t>
              </a:r>
            </a:p>
          </p:txBody>
        </p:sp>
      </p:grpSp>
      <p:cxnSp>
        <p:nvCxnSpPr>
          <p:cNvPr id="49" name="Straight Connector 48">
            <a:extLst>
              <a:ext uri="{FF2B5EF4-FFF2-40B4-BE49-F238E27FC236}">
                <a16:creationId xmlns:a16="http://schemas.microsoft.com/office/drawing/2014/main" id="{5C8AC7C4-024A-4642-AF53-D3C28420CDDB}"/>
              </a:ext>
            </a:extLst>
          </p:cNvPr>
          <p:cNvCxnSpPr>
            <a:cxnSpLocks/>
          </p:cNvCxnSpPr>
          <p:nvPr/>
        </p:nvCxnSpPr>
        <p:spPr>
          <a:xfrm flipV="1">
            <a:off x="4572001" y="2357337"/>
            <a:ext cx="0" cy="3159329"/>
          </a:xfrm>
          <a:prstGeom prst="line">
            <a:avLst/>
          </a:prstGeom>
          <a:ln w="19050">
            <a:solidFill>
              <a:srgbClr val="0A2240"/>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C5FCDE6-1320-8540-868C-D17202DB66E4}"/>
              </a:ext>
            </a:extLst>
          </p:cNvPr>
          <p:cNvCxnSpPr>
            <a:cxnSpLocks/>
          </p:cNvCxnSpPr>
          <p:nvPr/>
        </p:nvCxnSpPr>
        <p:spPr>
          <a:xfrm flipV="1">
            <a:off x="6658402" y="2357337"/>
            <a:ext cx="0" cy="3159329"/>
          </a:xfrm>
          <a:prstGeom prst="line">
            <a:avLst/>
          </a:prstGeom>
          <a:ln w="19050">
            <a:solidFill>
              <a:srgbClr val="0A224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927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it means for clients</a:t>
            </a:r>
            <a:endParaRPr lang="en-GB" dirty="0"/>
          </a:p>
        </p:txBody>
      </p:sp>
      <p:sp>
        <p:nvSpPr>
          <p:cNvPr id="17" name="Footer Placeholder 4">
            <a:extLst>
              <a:ext uri="{FF2B5EF4-FFF2-40B4-BE49-F238E27FC236}">
                <a16:creationId xmlns:a16="http://schemas.microsoft.com/office/drawing/2014/main" id="{1A689451-BD15-274A-8024-4273470620B4}"/>
              </a:ext>
            </a:extLst>
          </p:cNvPr>
          <p:cNvSpPr txBox="1">
            <a:spLocks/>
          </p:cNvSpPr>
          <p:nvPr/>
        </p:nvSpPr>
        <p:spPr>
          <a:xfrm>
            <a:off x="2292857" y="6252179"/>
            <a:ext cx="4848172" cy="365125"/>
          </a:xfrm>
          <a:prstGeom prst="rect">
            <a:avLst/>
          </a:prstGeom>
        </p:spPr>
        <p:txBody>
          <a:bodyPr vert="horz" lIns="91440" tIns="45720" rIns="91440" bIns="45720" rtlCol="0" anchor="ctr"/>
          <a:lstStyle>
            <a:defPPr>
              <a:defRPr lang="en-US"/>
            </a:defPPr>
            <a:lvl1pPr marL="0" algn="l" defTabSz="914400" rtl="0" eaLnBrk="1" latinLnBrk="0" hangingPunct="1">
              <a:defRPr sz="1000" b="0" i="1" kern="1200">
                <a:solidFill>
                  <a:schemeClr val="bg2">
                    <a:lumMod val="50000"/>
                  </a:schemeClr>
                </a:solidFill>
                <a:latin typeface="Trebuchet MS Regular"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2019 Volaris Group Inc., its subsidiaries and affiliates. All rights reserved.</a:t>
            </a:r>
          </a:p>
        </p:txBody>
      </p:sp>
      <p:pic>
        <p:nvPicPr>
          <p:cNvPr id="18" name="Graphic 22">
            <a:extLst>
              <a:ext uri="{FF2B5EF4-FFF2-40B4-BE49-F238E27FC236}">
                <a16:creationId xmlns:a16="http://schemas.microsoft.com/office/drawing/2014/main" id="{42E3E359-7E12-264F-9AC1-EDD67E7901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8241" y="6238779"/>
            <a:ext cx="1431935" cy="274200"/>
          </a:xfrm>
          <a:prstGeom prst="rect">
            <a:avLst/>
          </a:prstGeom>
        </p:spPr>
      </p:pic>
      <p:pic>
        <p:nvPicPr>
          <p:cNvPr id="19" name="Picture 18" descr="volaris-logo.png"/>
          <p:cNvPicPr>
            <a:picLocks noChangeAspect="1"/>
          </p:cNvPicPr>
          <p:nvPr/>
        </p:nvPicPr>
        <p:blipFill rotWithShape="1">
          <a:blip r:embed="rId4" cstate="hqprint">
            <a:extLst>
              <a:ext uri="{28A0092B-C50C-407E-A947-70E740481C1C}">
                <a14:useLocalDpi xmlns:a14="http://schemas.microsoft.com/office/drawing/2010/main"/>
              </a:ext>
            </a:extLst>
          </a:blip>
          <a:srcRect l="2655" r="2938"/>
          <a:stretch/>
        </p:blipFill>
        <p:spPr>
          <a:xfrm>
            <a:off x="5968533" y="195887"/>
            <a:ext cx="2789886" cy="735980"/>
          </a:xfrm>
          <a:prstGeom prst="rect">
            <a:avLst/>
          </a:prstGeom>
        </p:spPr>
      </p:pic>
      <p:pic>
        <p:nvPicPr>
          <p:cNvPr id="37" name="Graphic 3">
            <a:extLst>
              <a:ext uri="{FF2B5EF4-FFF2-40B4-BE49-F238E27FC236}">
                <a16:creationId xmlns:a16="http://schemas.microsoft.com/office/drawing/2014/main" id="{232C5552-C0AE-BC4C-B596-5376FA5707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1399" y="2306537"/>
            <a:ext cx="1063625" cy="1063625"/>
          </a:xfrm>
          <a:prstGeom prst="rect">
            <a:avLst/>
          </a:prstGeom>
        </p:spPr>
      </p:pic>
      <p:cxnSp>
        <p:nvCxnSpPr>
          <p:cNvPr id="38" name="Straight Connector 37">
            <a:extLst>
              <a:ext uri="{FF2B5EF4-FFF2-40B4-BE49-F238E27FC236}">
                <a16:creationId xmlns:a16="http://schemas.microsoft.com/office/drawing/2014/main" id="{C97F6CCA-F615-D64B-9B2F-0AC4F397164D}"/>
              </a:ext>
            </a:extLst>
          </p:cNvPr>
          <p:cNvCxnSpPr>
            <a:cxnSpLocks/>
          </p:cNvCxnSpPr>
          <p:nvPr/>
        </p:nvCxnSpPr>
        <p:spPr>
          <a:xfrm flipV="1">
            <a:off x="2485600" y="2357337"/>
            <a:ext cx="0" cy="3159329"/>
          </a:xfrm>
          <a:prstGeom prst="line">
            <a:avLst/>
          </a:prstGeom>
          <a:ln w="19050">
            <a:solidFill>
              <a:srgbClr val="0A2240"/>
            </a:solidFill>
            <a:prstDash val="sysDot"/>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375D4302-D73F-8D49-8B75-7CB0347C879C}"/>
              </a:ext>
            </a:extLst>
          </p:cNvPr>
          <p:cNvSpPr/>
          <p:nvPr/>
        </p:nvSpPr>
        <p:spPr>
          <a:xfrm>
            <a:off x="533954" y="3279366"/>
            <a:ext cx="1816891" cy="897105"/>
          </a:xfrm>
          <a:prstGeom prst="rect">
            <a:avLst/>
          </a:prstGeom>
        </p:spPr>
        <p:txBody>
          <a:bodyPr wrap="square">
            <a:spAutoFit/>
          </a:bodyPr>
          <a:lstStyle/>
          <a:p>
            <a:pPr algn="ctr">
              <a:lnSpc>
                <a:spcPts val="1600"/>
              </a:lnSpc>
              <a:spcAft>
                <a:spcPts val="400"/>
              </a:spcAft>
            </a:pPr>
            <a:r>
              <a:rPr lang="en-US" sz="1200" dirty="0">
                <a:solidFill>
                  <a:schemeClr val="tx1">
                    <a:lumMod val="75000"/>
                    <a:lumOff val="25000"/>
                  </a:schemeClr>
                </a:solidFill>
                <a:latin typeface="Trebuchet MS Regular" panose="020B0603020202020204" pitchFamily="34" charset="0"/>
              </a:rPr>
              <a:t>A safe, long-term home for your supplier of a mission-critical system .</a:t>
            </a:r>
          </a:p>
        </p:txBody>
      </p:sp>
      <p:grpSp>
        <p:nvGrpSpPr>
          <p:cNvPr id="40" name="Group 39">
            <a:extLst>
              <a:ext uri="{FF2B5EF4-FFF2-40B4-BE49-F238E27FC236}">
                <a16:creationId xmlns:a16="http://schemas.microsoft.com/office/drawing/2014/main" id="{23753909-7E6F-2E4A-AC88-E98F6644E5FB}"/>
              </a:ext>
            </a:extLst>
          </p:cNvPr>
          <p:cNvGrpSpPr/>
          <p:nvPr/>
        </p:nvGrpSpPr>
        <p:grpSpPr>
          <a:xfrm>
            <a:off x="2560071" y="2299986"/>
            <a:ext cx="1938136" cy="2286854"/>
            <a:chOff x="2560071" y="2122294"/>
            <a:chExt cx="1938136" cy="2286854"/>
          </a:xfrm>
        </p:grpSpPr>
        <p:pic>
          <p:nvPicPr>
            <p:cNvPr id="41" name="Graphic 34">
              <a:extLst>
                <a:ext uri="{FF2B5EF4-FFF2-40B4-BE49-F238E27FC236}">
                  <a16:creationId xmlns:a16="http://schemas.microsoft.com/office/drawing/2014/main" id="{28C0951F-9E1C-DF4D-84D8-794719F944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61300" y="2122294"/>
              <a:ext cx="1062000" cy="1062000"/>
            </a:xfrm>
            <a:prstGeom prst="rect">
              <a:avLst/>
            </a:prstGeom>
          </p:spPr>
        </p:pic>
        <p:sp>
          <p:nvSpPr>
            <p:cNvPr id="42" name="Rectangle 41">
              <a:extLst>
                <a:ext uri="{FF2B5EF4-FFF2-40B4-BE49-F238E27FC236}">
                  <a16:creationId xmlns:a16="http://schemas.microsoft.com/office/drawing/2014/main" id="{DD9740B8-1451-FA47-943F-C7E191612D31}"/>
                </a:ext>
              </a:extLst>
            </p:cNvPr>
            <p:cNvSpPr/>
            <p:nvPr/>
          </p:nvSpPr>
          <p:spPr>
            <a:xfrm>
              <a:off x="2560071" y="3101674"/>
              <a:ext cx="1938136" cy="1307474"/>
            </a:xfrm>
            <a:prstGeom prst="rect">
              <a:avLst/>
            </a:prstGeom>
          </p:spPr>
          <p:txBody>
            <a:bodyPr wrap="square">
              <a:spAutoFit/>
            </a:bodyPr>
            <a:lstStyle/>
            <a:p>
              <a:pPr algn="ctr">
                <a:lnSpc>
                  <a:spcPts val="1600"/>
                </a:lnSpc>
                <a:spcAft>
                  <a:spcPts val="400"/>
                </a:spcAft>
              </a:pPr>
              <a:r>
                <a:rPr lang="en-US" sz="1200" dirty="0">
                  <a:solidFill>
                    <a:schemeClr val="tx1">
                      <a:lumMod val="75000"/>
                      <a:lumOff val="25000"/>
                    </a:schemeClr>
                  </a:solidFill>
                  <a:latin typeface="Trebuchet MS Regular" panose="020B0603020202020204" pitchFamily="34" charset="0"/>
                </a:rPr>
                <a:t>Increased innovation and client collaboration, with access to extensive and diverse knowledge and experience of technology and service development</a:t>
              </a:r>
              <a:endParaRPr lang="en-US" sz="1200" spc="-50" dirty="0">
                <a:solidFill>
                  <a:schemeClr val="tx1">
                    <a:lumMod val="75000"/>
                    <a:lumOff val="25000"/>
                  </a:schemeClr>
                </a:solidFill>
                <a:latin typeface="Trebuchet MS Regular" panose="020B0603020202020204" pitchFamily="34" charset="0"/>
              </a:endParaRPr>
            </a:p>
          </p:txBody>
        </p:sp>
      </p:grpSp>
      <p:grpSp>
        <p:nvGrpSpPr>
          <p:cNvPr id="43" name="Group 42">
            <a:extLst>
              <a:ext uri="{FF2B5EF4-FFF2-40B4-BE49-F238E27FC236}">
                <a16:creationId xmlns:a16="http://schemas.microsoft.com/office/drawing/2014/main" id="{3F158009-C20C-D847-92D3-7D73D4760C7D}"/>
              </a:ext>
            </a:extLst>
          </p:cNvPr>
          <p:cNvGrpSpPr/>
          <p:nvPr/>
        </p:nvGrpSpPr>
        <p:grpSpPr>
          <a:xfrm>
            <a:off x="4706756" y="2279240"/>
            <a:ext cx="1816891" cy="3128337"/>
            <a:chOff x="4706756" y="2101548"/>
            <a:chExt cx="1816891" cy="3128337"/>
          </a:xfrm>
        </p:grpSpPr>
        <p:pic>
          <p:nvPicPr>
            <p:cNvPr id="44" name="Graphic 31">
              <a:extLst>
                <a:ext uri="{FF2B5EF4-FFF2-40B4-BE49-F238E27FC236}">
                  <a16:creationId xmlns:a16="http://schemas.microsoft.com/office/drawing/2014/main" id="{0FEEE7E3-4366-FC4B-9825-645E265D6A8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83389" y="2101548"/>
              <a:ext cx="1063625" cy="1063625"/>
            </a:xfrm>
            <a:prstGeom prst="rect">
              <a:avLst/>
            </a:prstGeom>
          </p:spPr>
        </p:pic>
        <p:sp>
          <p:nvSpPr>
            <p:cNvPr id="45" name="Rectangle 44">
              <a:extLst>
                <a:ext uri="{FF2B5EF4-FFF2-40B4-BE49-F238E27FC236}">
                  <a16:creationId xmlns:a16="http://schemas.microsoft.com/office/drawing/2014/main" id="{020E4AF2-F461-6A47-B0DB-5705E4C19D7F}"/>
                </a:ext>
              </a:extLst>
            </p:cNvPr>
            <p:cNvSpPr/>
            <p:nvPr/>
          </p:nvSpPr>
          <p:spPr>
            <a:xfrm>
              <a:off x="4706756" y="3101674"/>
              <a:ext cx="1816891" cy="2128211"/>
            </a:xfrm>
            <a:prstGeom prst="rect">
              <a:avLst/>
            </a:prstGeom>
          </p:spPr>
          <p:txBody>
            <a:bodyPr wrap="square">
              <a:spAutoFit/>
            </a:bodyPr>
            <a:lstStyle/>
            <a:p>
              <a:pPr algn="ctr">
                <a:lnSpc>
                  <a:spcPts val="1600"/>
                </a:lnSpc>
                <a:spcAft>
                  <a:spcPts val="400"/>
                </a:spcAft>
              </a:pPr>
              <a:r>
                <a:rPr lang="en-US" sz="1200" dirty="0">
                  <a:solidFill>
                    <a:schemeClr val="tx1">
                      <a:lumMod val="75000"/>
                      <a:lumOff val="25000"/>
                    </a:schemeClr>
                  </a:solidFill>
                  <a:latin typeface="Trebuchet MS Regular" panose="020B0603020202020204" pitchFamily="34" charset="0"/>
                </a:rPr>
                <a:t>The team, including the management team stays the same.  You can continue to rely on the experts that provide your current service.  The team will benefit from the Volaris emphasis on talent management   </a:t>
              </a:r>
            </a:p>
          </p:txBody>
        </p:sp>
      </p:grpSp>
      <p:grpSp>
        <p:nvGrpSpPr>
          <p:cNvPr id="46" name="Group 45">
            <a:extLst>
              <a:ext uri="{FF2B5EF4-FFF2-40B4-BE49-F238E27FC236}">
                <a16:creationId xmlns:a16="http://schemas.microsoft.com/office/drawing/2014/main" id="{49E9C4CA-124F-6346-AE63-4421D69C3FE8}"/>
              </a:ext>
            </a:extLst>
          </p:cNvPr>
          <p:cNvGrpSpPr/>
          <p:nvPr/>
        </p:nvGrpSpPr>
        <p:grpSpPr>
          <a:xfrm>
            <a:off x="6793156" y="2298361"/>
            <a:ext cx="1816891" cy="2698848"/>
            <a:chOff x="6793156" y="2120669"/>
            <a:chExt cx="1816891" cy="2698848"/>
          </a:xfrm>
        </p:grpSpPr>
        <p:pic>
          <p:nvPicPr>
            <p:cNvPr id="47" name="Graphic 36">
              <a:extLst>
                <a:ext uri="{FF2B5EF4-FFF2-40B4-BE49-F238E27FC236}">
                  <a16:creationId xmlns:a16="http://schemas.microsoft.com/office/drawing/2014/main" id="{3E61B4DB-4148-6948-A0EA-8200E3B5038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82489" y="2120669"/>
              <a:ext cx="1063625" cy="1063625"/>
            </a:xfrm>
            <a:prstGeom prst="rect">
              <a:avLst/>
            </a:prstGeom>
          </p:spPr>
        </p:pic>
        <p:sp>
          <p:nvSpPr>
            <p:cNvPr id="48" name="Rectangle 47">
              <a:extLst>
                <a:ext uri="{FF2B5EF4-FFF2-40B4-BE49-F238E27FC236}">
                  <a16:creationId xmlns:a16="http://schemas.microsoft.com/office/drawing/2014/main" id="{953FF0DD-4752-B247-B3B2-423CAD26A881}"/>
                </a:ext>
              </a:extLst>
            </p:cNvPr>
            <p:cNvSpPr/>
            <p:nvPr/>
          </p:nvSpPr>
          <p:spPr>
            <a:xfrm>
              <a:off x="6793156" y="3101674"/>
              <a:ext cx="1816891" cy="1717843"/>
            </a:xfrm>
            <a:prstGeom prst="rect">
              <a:avLst/>
            </a:prstGeom>
          </p:spPr>
          <p:txBody>
            <a:bodyPr wrap="square">
              <a:spAutoFit/>
            </a:bodyPr>
            <a:lstStyle/>
            <a:p>
              <a:pPr algn="ctr">
                <a:lnSpc>
                  <a:spcPts val="1600"/>
                </a:lnSpc>
                <a:spcAft>
                  <a:spcPts val="400"/>
                </a:spcAft>
              </a:pPr>
              <a:r>
                <a:rPr lang="en-US" sz="1200" dirty="0">
                  <a:solidFill>
                    <a:schemeClr val="tx1">
                      <a:lumMod val="75000"/>
                      <a:lumOff val="25000"/>
                    </a:schemeClr>
                  </a:solidFill>
                  <a:latin typeface="Trebuchet MS Regular" panose="020B0603020202020204" pitchFamily="34" charset="0"/>
                </a:rPr>
                <a:t>Volaris will acquire the shares of Imperial Business Systems. Contract terms and conditions remain exactly the same, and no novation of contracts is necessary</a:t>
              </a:r>
            </a:p>
          </p:txBody>
        </p:sp>
      </p:grpSp>
      <p:cxnSp>
        <p:nvCxnSpPr>
          <p:cNvPr id="49" name="Straight Connector 48">
            <a:extLst>
              <a:ext uri="{FF2B5EF4-FFF2-40B4-BE49-F238E27FC236}">
                <a16:creationId xmlns:a16="http://schemas.microsoft.com/office/drawing/2014/main" id="{5C8AC7C4-024A-4642-AF53-D3C28420CDDB}"/>
              </a:ext>
            </a:extLst>
          </p:cNvPr>
          <p:cNvCxnSpPr>
            <a:cxnSpLocks/>
          </p:cNvCxnSpPr>
          <p:nvPr/>
        </p:nvCxnSpPr>
        <p:spPr>
          <a:xfrm flipV="1">
            <a:off x="4572001" y="2357337"/>
            <a:ext cx="0" cy="3159329"/>
          </a:xfrm>
          <a:prstGeom prst="line">
            <a:avLst/>
          </a:prstGeom>
          <a:ln w="19050">
            <a:solidFill>
              <a:srgbClr val="0A2240"/>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C5FCDE6-1320-8540-868C-D17202DB66E4}"/>
              </a:ext>
            </a:extLst>
          </p:cNvPr>
          <p:cNvCxnSpPr>
            <a:cxnSpLocks/>
          </p:cNvCxnSpPr>
          <p:nvPr/>
        </p:nvCxnSpPr>
        <p:spPr>
          <a:xfrm flipV="1">
            <a:off x="6658402" y="2357337"/>
            <a:ext cx="0" cy="3159329"/>
          </a:xfrm>
          <a:prstGeom prst="line">
            <a:avLst/>
          </a:prstGeom>
          <a:ln w="19050">
            <a:solidFill>
              <a:srgbClr val="0A224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1092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8686" y="1749304"/>
            <a:ext cx="9561540" cy="4280391"/>
          </a:xfrm>
          <a:prstGeom prst="rect">
            <a:avLst/>
          </a:prstGeom>
        </p:spPr>
      </p:pic>
      <p:sp>
        <p:nvSpPr>
          <p:cNvPr id="2" name="Title 1"/>
          <p:cNvSpPr>
            <a:spLocks noGrp="1"/>
          </p:cNvSpPr>
          <p:nvPr>
            <p:ph type="ctrTitle"/>
          </p:nvPr>
        </p:nvSpPr>
        <p:spPr>
          <a:xfrm>
            <a:off x="270909" y="180945"/>
            <a:ext cx="7571509" cy="884237"/>
          </a:xfrm>
        </p:spPr>
        <p:txBody>
          <a:bodyPr/>
          <a:lstStyle/>
          <a:p>
            <a:r>
              <a:rPr lang="en-GB" dirty="0">
                <a:solidFill>
                  <a:srgbClr val="7B1B24"/>
                </a:solidFill>
              </a:rPr>
              <a:t>Transport Solutions</a:t>
            </a:r>
          </a:p>
        </p:txBody>
      </p:sp>
      <p:pic>
        <p:nvPicPr>
          <p:cNvPr id="9" name="Graphic 27">
            <a:extLst>
              <a:ext uri="{FF2B5EF4-FFF2-40B4-BE49-F238E27FC236}">
                <a16:creationId xmlns:a16="http://schemas.microsoft.com/office/drawing/2014/main" id="{667E16C8-5AD5-3045-8287-A002F87473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241" y="6238779"/>
            <a:ext cx="1431935" cy="274200"/>
          </a:xfrm>
          <a:prstGeom prst="rect">
            <a:avLst/>
          </a:prstGeom>
        </p:spPr>
      </p:pic>
      <p:sp>
        <p:nvSpPr>
          <p:cNvPr id="10" name="Footer Placeholder 4">
            <a:extLst>
              <a:ext uri="{FF2B5EF4-FFF2-40B4-BE49-F238E27FC236}">
                <a16:creationId xmlns:a16="http://schemas.microsoft.com/office/drawing/2014/main" id="{1A689451-BD15-274A-8024-4273470620B4}"/>
              </a:ext>
            </a:extLst>
          </p:cNvPr>
          <p:cNvSpPr txBox="1">
            <a:spLocks/>
          </p:cNvSpPr>
          <p:nvPr/>
        </p:nvSpPr>
        <p:spPr>
          <a:xfrm>
            <a:off x="2292857" y="6252179"/>
            <a:ext cx="4848172" cy="365125"/>
          </a:xfrm>
          <a:prstGeom prst="rect">
            <a:avLst/>
          </a:prstGeom>
        </p:spPr>
        <p:txBody>
          <a:bodyPr vert="horz" lIns="91440" tIns="45720" rIns="91440" bIns="45720" rtlCol="0" anchor="ctr"/>
          <a:lstStyle>
            <a:defPPr>
              <a:defRPr lang="en-US"/>
            </a:defPPr>
            <a:lvl1pPr marL="0" algn="l" defTabSz="914400" rtl="0" eaLnBrk="1" latinLnBrk="0" hangingPunct="1">
              <a:defRPr sz="1000" b="0" i="1" kern="1200">
                <a:solidFill>
                  <a:schemeClr val="bg2">
                    <a:lumMod val="50000"/>
                  </a:schemeClr>
                </a:solidFill>
                <a:latin typeface="Trebuchet MS Regular"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2019 Volaris Group Inc., its subsidiaries and affiliates. All rights reserved.</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2160" y="276458"/>
            <a:ext cx="2840931" cy="941566"/>
          </a:xfrm>
          <a:prstGeom prst="rect">
            <a:avLst/>
          </a:prstGeom>
        </p:spPr>
      </p:pic>
    </p:spTree>
    <p:extLst>
      <p:ext uri="{BB962C8B-B14F-4D97-AF65-F5344CB8AC3E}">
        <p14:creationId xmlns:p14="http://schemas.microsoft.com/office/powerpoint/2010/main" val="1937757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6492"/>
            <a:ext cx="9150403"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2160" y="276458"/>
            <a:ext cx="2840931" cy="941566"/>
          </a:xfrm>
          <a:prstGeom prst="rect">
            <a:avLst/>
          </a:prstGeom>
        </p:spPr>
      </p:pic>
      <p:sp>
        <p:nvSpPr>
          <p:cNvPr id="6" name="Footer Placeholder 4">
            <a:extLst>
              <a:ext uri="{FF2B5EF4-FFF2-40B4-BE49-F238E27FC236}">
                <a16:creationId xmlns:a16="http://schemas.microsoft.com/office/drawing/2014/main" id="{1A689451-BD15-274A-8024-4273470620B4}"/>
              </a:ext>
            </a:extLst>
          </p:cNvPr>
          <p:cNvSpPr txBox="1">
            <a:spLocks/>
          </p:cNvSpPr>
          <p:nvPr/>
        </p:nvSpPr>
        <p:spPr>
          <a:xfrm>
            <a:off x="2292857" y="6252179"/>
            <a:ext cx="4848172" cy="365125"/>
          </a:xfrm>
          <a:prstGeom prst="rect">
            <a:avLst/>
          </a:prstGeom>
        </p:spPr>
        <p:txBody>
          <a:bodyPr vert="horz" lIns="91440" tIns="45720" rIns="91440" bIns="45720" rtlCol="0" anchor="ctr"/>
          <a:lstStyle>
            <a:defPPr>
              <a:defRPr lang="en-US"/>
            </a:defPPr>
            <a:lvl1pPr marL="0" algn="l" defTabSz="914400" rtl="0" eaLnBrk="1" latinLnBrk="0" hangingPunct="1">
              <a:defRPr sz="1000" b="0" i="1" kern="1200">
                <a:solidFill>
                  <a:schemeClr val="bg2">
                    <a:lumMod val="50000"/>
                  </a:schemeClr>
                </a:solidFill>
                <a:latin typeface="Trebuchet MS Regular"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2019 Volaris Group Inc., its subsidiaries and affiliates. All rights reserved.</a:t>
            </a:r>
          </a:p>
        </p:txBody>
      </p:sp>
      <p:pic>
        <p:nvPicPr>
          <p:cNvPr id="7" name="Graphic 22">
            <a:extLst>
              <a:ext uri="{FF2B5EF4-FFF2-40B4-BE49-F238E27FC236}">
                <a16:creationId xmlns:a16="http://schemas.microsoft.com/office/drawing/2014/main" id="{42E3E359-7E12-264F-9AC1-EDD67E7901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8241" y="6238779"/>
            <a:ext cx="1431935" cy="274200"/>
          </a:xfrm>
          <a:prstGeom prst="rect">
            <a:avLst/>
          </a:prstGeom>
        </p:spPr>
      </p:pic>
    </p:spTree>
    <p:extLst>
      <p:ext uri="{BB962C8B-B14F-4D97-AF65-F5344CB8AC3E}">
        <p14:creationId xmlns:p14="http://schemas.microsoft.com/office/powerpoint/2010/main" val="2700960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1A689451-BD15-274A-8024-4273470620B4}"/>
              </a:ext>
            </a:extLst>
          </p:cNvPr>
          <p:cNvSpPr txBox="1">
            <a:spLocks/>
          </p:cNvSpPr>
          <p:nvPr/>
        </p:nvSpPr>
        <p:spPr>
          <a:xfrm>
            <a:off x="834171" y="6434741"/>
            <a:ext cx="4848172" cy="365125"/>
          </a:xfrm>
          <a:prstGeom prst="rect">
            <a:avLst/>
          </a:prstGeom>
        </p:spPr>
        <p:txBody>
          <a:bodyPr vert="horz" lIns="91440" tIns="45720" rIns="91440" bIns="45720" rtlCol="0" anchor="ctr"/>
          <a:lstStyle>
            <a:defPPr>
              <a:defRPr lang="en-US"/>
            </a:defPPr>
            <a:lvl1pPr marL="0" algn="l" defTabSz="914400" rtl="0" eaLnBrk="1" latinLnBrk="0" hangingPunct="1">
              <a:defRPr sz="1000" b="0" i="1" kern="1200">
                <a:solidFill>
                  <a:schemeClr val="bg2">
                    <a:lumMod val="50000"/>
                  </a:schemeClr>
                </a:solidFill>
                <a:latin typeface="Trebuchet MS Regular"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 2019 Volaris Group Inc., its subsidiaries and affiliates. All rights reserved.</a:t>
            </a:r>
          </a:p>
        </p:txBody>
      </p:sp>
      <p:sp>
        <p:nvSpPr>
          <p:cNvPr id="7" name="TextBox 6">
            <a:extLst>
              <a:ext uri="{FF2B5EF4-FFF2-40B4-BE49-F238E27FC236}">
                <a16:creationId xmlns:a16="http://schemas.microsoft.com/office/drawing/2014/main" id="{71AEDAB8-A4AA-1543-A3F7-FFB6CFAB77B5}"/>
              </a:ext>
            </a:extLst>
          </p:cNvPr>
          <p:cNvSpPr txBox="1"/>
          <p:nvPr/>
        </p:nvSpPr>
        <p:spPr>
          <a:xfrm>
            <a:off x="4946196" y="2974388"/>
            <a:ext cx="3816804" cy="984885"/>
          </a:xfrm>
          <a:prstGeom prst="rect">
            <a:avLst/>
          </a:prstGeom>
          <a:noFill/>
        </p:spPr>
        <p:txBody>
          <a:bodyPr wrap="square" rtlCol="0">
            <a:spAutoFit/>
          </a:bodyPr>
          <a:lstStyle/>
          <a:p>
            <a:r>
              <a:rPr lang="en-US" sz="4000" b="1" dirty="0">
                <a:solidFill>
                  <a:srgbClr val="323E48"/>
                </a:solidFill>
                <a:latin typeface="Calibri" panose="020F0502020204030204" pitchFamily="34" charset="0"/>
                <a:cs typeface="Calibri" panose="020F0502020204030204" pitchFamily="34" charset="0"/>
              </a:rPr>
              <a:t>Questions?</a:t>
            </a:r>
          </a:p>
          <a:p>
            <a:endParaRPr lang="en-US" dirty="0">
              <a:solidFill>
                <a:srgbClr val="323E48"/>
              </a:solidFill>
              <a:latin typeface="Calibri" panose="020F0502020204030204" pitchFamily="34" charset="0"/>
              <a:cs typeface="Calibri" panose="020F0502020204030204" pitchFamily="34" charset="0"/>
            </a:endParaRPr>
          </a:p>
        </p:txBody>
      </p:sp>
      <p:pic>
        <p:nvPicPr>
          <p:cNvPr id="12" name="Picture 11" descr="volaris-logo.png"/>
          <p:cNvPicPr>
            <a:picLocks noChangeAspect="1"/>
          </p:cNvPicPr>
          <p:nvPr/>
        </p:nvPicPr>
        <p:blipFill rotWithShape="1">
          <a:blip r:embed="rId2" cstate="hqprint">
            <a:extLst>
              <a:ext uri="{28A0092B-C50C-407E-A947-70E740481C1C}">
                <a14:useLocalDpi xmlns:a14="http://schemas.microsoft.com/office/drawing/2010/main"/>
              </a:ext>
            </a:extLst>
          </a:blip>
          <a:srcRect l="2655" r="2938"/>
          <a:stretch/>
        </p:blipFill>
        <p:spPr>
          <a:xfrm>
            <a:off x="6957919" y="5025539"/>
            <a:ext cx="1603284" cy="42295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7919" y="5389713"/>
            <a:ext cx="1525350" cy="505545"/>
          </a:xfrm>
          <a:prstGeom prst="rect">
            <a:avLst/>
          </a:prstGeom>
        </p:spPr>
      </p:pic>
    </p:spTree>
    <p:extLst>
      <p:ext uri="{BB962C8B-B14F-4D97-AF65-F5344CB8AC3E}">
        <p14:creationId xmlns:p14="http://schemas.microsoft.com/office/powerpoint/2010/main" val="812397852"/>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19675</TotalTime>
  <Words>382</Words>
  <Application>Microsoft Office PowerPoint</Application>
  <PresentationFormat>On-screen Show (4:3)</PresentationFormat>
  <Paragraphs>48</Paragraphs>
  <Slides>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Regular</vt:lpstr>
      <vt:lpstr>Trebuchet MS Regular</vt:lpstr>
      <vt:lpstr>Office Theme</vt:lpstr>
      <vt:lpstr>PowerPoint Presentation</vt:lpstr>
      <vt:lpstr>PowerPoint Presentation</vt:lpstr>
      <vt:lpstr>The Volaris Family</vt:lpstr>
      <vt:lpstr>The Volaris Difference</vt:lpstr>
      <vt:lpstr>What it means for clients</vt:lpstr>
      <vt:lpstr>Transport Solutions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Mike Hancorn</cp:lastModifiedBy>
  <cp:revision>778</cp:revision>
  <cp:lastPrinted>2019-05-16T14:55:16Z</cp:lastPrinted>
  <dcterms:created xsi:type="dcterms:W3CDTF">2018-06-04T16:29:38Z</dcterms:created>
  <dcterms:modified xsi:type="dcterms:W3CDTF">2019-11-07T09:38:52Z</dcterms:modified>
</cp:coreProperties>
</file>