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4.xml" ContentType="application/vnd.openxmlformats-officedocument.theme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theme/theme5.xml" ContentType="application/vnd.openxmlformats-officedocument.theme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theme/theme6.xml" ContentType="application/vnd.openxmlformats-officedocument.theme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theme/theme7.xml" ContentType="application/vnd.openxmlformats-officedocument.theme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theme/theme8.xml" ContentType="application/vnd.openxmlformats-officedocument.theme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theme/theme9.xml" ContentType="application/vnd.openxmlformats-officedocument.theme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theme/theme10.xml" ContentType="application/vnd.openxmlformats-officedocument.theme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theme/theme11.xml" ContentType="application/vnd.openxmlformats-officedocument.theme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theme/theme12.xml" ContentType="application/vnd.openxmlformats-officedocument.theme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theme/theme13.xml" ContentType="application/vnd.openxmlformats-officedocument.theme+xml"/>
  <Override PartName="/ppt/theme/theme14.xml" ContentType="application/vnd.openxmlformats-officedocument.theme+xml"/>
  <Override PartName="/ppt/theme/theme1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7" r:id="rId1"/>
    <p:sldMasterId id="2147483671" r:id="rId2"/>
    <p:sldMasterId id="2147483698" r:id="rId3"/>
    <p:sldMasterId id="2147483712" r:id="rId4"/>
    <p:sldMasterId id="2147483726" r:id="rId5"/>
    <p:sldMasterId id="2147483740" r:id="rId6"/>
    <p:sldMasterId id="2147483819" r:id="rId7"/>
    <p:sldMasterId id="2147483831" r:id="rId8"/>
    <p:sldMasterId id="2147483845" r:id="rId9"/>
    <p:sldMasterId id="2147483859" r:id="rId10"/>
    <p:sldMasterId id="2147483873" r:id="rId11"/>
    <p:sldMasterId id="2147483885" r:id="rId12"/>
    <p:sldMasterId id="2147483898" r:id="rId13"/>
  </p:sldMasterIdLst>
  <p:notesMasterIdLst>
    <p:notesMasterId r:id="rId25"/>
  </p:notesMasterIdLst>
  <p:handoutMasterIdLst>
    <p:handoutMasterId r:id="rId26"/>
  </p:handoutMasterIdLst>
  <p:sldIdLst>
    <p:sldId id="256" r:id="rId14"/>
    <p:sldId id="415" r:id="rId15"/>
    <p:sldId id="416" r:id="rId16"/>
    <p:sldId id="418" r:id="rId17"/>
    <p:sldId id="391" r:id="rId18"/>
    <p:sldId id="419" r:id="rId19"/>
    <p:sldId id="392" r:id="rId20"/>
    <p:sldId id="421" r:id="rId21"/>
    <p:sldId id="393" r:id="rId22"/>
    <p:sldId id="394" r:id="rId23"/>
    <p:sldId id="281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CFE9A"/>
    <a:srgbClr val="6699FF"/>
    <a:srgbClr val="0066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696" autoAdjust="0"/>
  </p:normalViewPr>
  <p:slideViewPr>
    <p:cSldViewPr>
      <p:cViewPr varScale="1">
        <p:scale>
          <a:sx n="70" d="100"/>
          <a:sy n="70" d="100"/>
        </p:scale>
        <p:origin x="138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8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242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5.xml"/><Relationship Id="rId26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8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4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3.xml"/><Relationship Id="rId20" Type="http://schemas.openxmlformats.org/officeDocument/2006/relationships/slide" Target="slides/slide7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2.xml"/><Relationship Id="rId23" Type="http://schemas.openxmlformats.org/officeDocument/2006/relationships/slide" Target="slides/slide10.xml"/><Relationship Id="rId28" Type="http://schemas.openxmlformats.org/officeDocument/2006/relationships/viewProps" Target="view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1.xml"/><Relationship Id="rId22" Type="http://schemas.openxmlformats.org/officeDocument/2006/relationships/slide" Target="slides/slide9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5FDE433E-A005-4EB1-B694-AF778E6536B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63815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16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116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16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5EDEB414-44B4-4DEE-A897-8FC99A0592C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13644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>
              <a:defRPr/>
            </a:pPr>
            <a:fld id="{7D7ACE73-6F67-4546-9D9C-739F9823CF79}" type="slidenum">
              <a:rPr lang="en-GB" sz="1200" smtClean="0">
                <a:latin typeface="Times New Roman" pitchFamily="18" charset="0"/>
              </a:rPr>
              <a:pPr>
                <a:defRPr/>
              </a:pPr>
              <a:t>1</a:t>
            </a:fld>
            <a:endParaRPr lang="en-GB" sz="1200" smtClean="0">
              <a:latin typeface="Times New Roman" pitchFamily="18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2454639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>
              <a:defRPr/>
            </a:pPr>
            <a:fld id="{7D7ACE73-6F67-4546-9D9C-739F9823CF79}" type="slidenum">
              <a:rPr lang="en-GB" sz="1200" smtClean="0">
                <a:solidFill>
                  <a:prstClr val="black"/>
                </a:solidFill>
                <a:latin typeface="Times New Roman" pitchFamily="18" charset="0"/>
              </a:rPr>
              <a:pPr>
                <a:defRPr/>
              </a:pPr>
              <a:t>2</a:t>
            </a:fld>
            <a:endParaRPr lang="en-GB" sz="120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99678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>
              <a:defRPr/>
            </a:pPr>
            <a:fld id="{1C882E1D-B7F4-44F0-BCB7-A90A16461B15}" type="slidenum">
              <a:rPr lang="en-GB" sz="1200" smtClean="0">
                <a:latin typeface="Times New Roman" pitchFamily="18" charset="0"/>
              </a:rPr>
              <a:pPr>
                <a:defRPr/>
              </a:pPr>
              <a:t>11</a:t>
            </a:fld>
            <a:endParaRPr lang="en-GB" sz="1200" smtClean="0">
              <a:latin typeface="Times New Roman" pitchFamily="18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1450129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13B5B2-0D00-4E9B-AC53-7246166180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610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8CAA79-CD79-4E68-A62B-A78389AD8D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797218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06EEBF-9B0D-4D48-B543-2DFF5CFAA7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157116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790EDF-7B03-483A-9CF5-6EC6C3CC8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16555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DF1AD3-1A93-472F-8E81-2730A44403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746612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4FAE67-5699-427F-8D6F-C332F2EE39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008467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DAB3B6-2E24-46C7-A01A-172C8FDC76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699809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DC8F1-75A8-410C-AB3F-91BFAABD78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073517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E5CC2F-6578-44D6-ACBA-0DE1861EF2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821177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4EFD7A-F2C8-4133-A544-4DFAF2B868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664024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57F963-8527-45FE-97FB-195BED482B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118129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9958B4-B06F-4998-B770-DEAB31D16A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219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F66A4F-69C5-4CE4-9A09-2B42D96B05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37957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4AADAD-7C7A-4E02-B1EB-7033515FB0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463789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27CE2B-6548-4454-8E1C-BA4F8B1401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334250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765158-4552-4AB9-A1A4-E8C7F96426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343133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487417-A22B-419F-A6C8-170119597B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699336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B6A10-C02D-4A3E-AA35-312E6564CE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275587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D1ACBD-9542-441F-AC7D-30B944495F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544228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1E1FFB-F0F4-4A4E-B881-2BFE396E4A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253265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821172-FBEB-4B0A-AEE7-76203CCD6E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63961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8CCB88-BEC8-47B3-9B7B-6717C0BC06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56157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AB8458-70A1-4821-B684-2A0560219F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3599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B2A9E5-2B41-48E7-A065-FC40A46DC2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53265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A750D-480E-4F75-AC8C-72579F4FA4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875131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CDE521-EF09-423F-A8B5-EC62CB726D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107823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267EBD-A847-46E4-81A8-F6CFDB0330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691815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018DA7-387C-4B7A-A958-A68559F88B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385272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4E98FE-3600-465C-A25E-95A9FD7250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303456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B101FB-74E5-4501-A8D7-6317517D6A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20846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184E12-66BD-4512-821F-8A897EB839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902851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8D0CBA-807A-4EF6-A947-1F51A6D151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964065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6BECFD-186F-4675-8FCA-FAF5B246C7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800404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ABFD7C-987A-4FAF-A8AA-C6ED60736F1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03516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5B4C53-AA96-4F6A-860A-1200C8F5AF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823729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34C1F4-2FD0-4EE4-925B-77B0C8DCC61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5663880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34B21E-E110-4AE2-A16B-38C235EBF16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2932796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8D6485-3DC4-4952-A775-AB3A02838B2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8161159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91D328-141D-42E0-9278-069777E54FC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39763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294073-D06E-49CC-B5A4-680EBDE08E8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5063370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78E2A0-01C9-46D2-B7A8-31164A7DAFF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9233777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8F44BC-9B4E-47F4-B854-E7C1FC73A6B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3649618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407AC2-C6DE-4330-8AA8-99034851B98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4176003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07DCC-2C62-4884-BAA1-6EB429ED3A8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477140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26CD52-6C37-403A-A3D9-84E33A05E9C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09019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A8BCF4-2E0B-4435-B28C-42EBE24DB5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019122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538610-7822-4199-AA9E-F512C8723DA2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8975097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2033F-2AB8-4683-99E4-329226716B51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92134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66F0F2-C2C5-4DD5-A301-0A3B628BEC36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647373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E32CDA-6E9C-41CD-B0A0-2CB8F9AFD8BD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1250636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819D06-3B9A-432D-A2CA-6EA716CD5E4E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7362153"/>
      </p:ext>
    </p:extLst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E37EDD-FC25-40EF-B969-AC257B9BA45A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805527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807756-E2F2-40B7-BE84-1C33C0E8DC64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531776"/>
      </p:ext>
    </p:extLst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7081AF-4A63-4533-93BF-A5C4DD606B2D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6585544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12E7FC-393A-471E-A4EA-5D31FCBC4FF9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7444172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E31B9A-A7E6-4BAD-BB06-4807B9DBFC8C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76723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E361D-C3EB-4C00-99EE-C2F09B55E6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18544"/>
      </p:ext>
    </p:extLst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CC8486-0980-430C-B0FF-B50AC37CD690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0753840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C6DBB9-596E-411A-BE23-A0358662A5F2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371194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13B5B2-0D00-4E9B-AC53-7246166180E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0508504"/>
      </p:ext>
    </p:extLst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CF769-9BA8-4B18-94A6-EEEB689C0C4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0416863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493573-8278-4178-A28E-12E20AA382C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1287188"/>
      </p:ext>
    </p:extLst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04F02-4E79-425A-B7FD-A9919B0027F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0915828"/>
      </p:ext>
    </p:extLst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3B808F-B919-417D-9609-279C7BDBBC6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4154824"/>
      </p:ext>
    </p:extLst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4C37DF-1D01-4FD1-9CBA-EDA52E6EB65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6510539"/>
      </p:ext>
    </p:extLst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A367B9-8C7C-4F86-97B5-C84B49DC894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1508352"/>
      </p:ext>
    </p:extLst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C48283-57D1-42A0-ACC1-B81ED5A08DA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8810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1E0FFF-E517-4902-86D0-96432B4E33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92330"/>
      </p:ext>
    </p:extLst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77A12C-16E0-4138-BFFB-3678CE91691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8024905"/>
      </p:ext>
    </p:extLst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8CAA79-CD79-4E68-A62B-A78389AD8DF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3061073"/>
      </p:ext>
    </p:extLst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F66A4F-69C5-4CE4-9A09-2B42D96B053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4665162"/>
      </p:ext>
    </p:extLst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B2A9E5-2B41-48E7-A065-FC40A46DC2F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6924051"/>
      </p:ext>
    </p:extLst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5B4C53-AA96-4F6A-860A-1200C8F5AF1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51834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0FC1EB-8E46-43BD-BD13-5948339F4C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6638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C91499-1D6A-424C-B912-C609F55EAB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7098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B5E998-BCC8-4FD3-BFE7-071D7FDF79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116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CF769-9BA8-4B18-94A6-EEEB689C0C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1167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92DAD-8CE5-4B0E-B38A-EF8FD60638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3744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6D6F9C-54BA-42DD-8A09-8FC38768DA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3065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18EA1F-E9BB-4612-94E5-72FD5D65F6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06739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5A7DAF-4A9D-4FDC-81CC-3469AC379D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09964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65A64E-8085-43D6-84F2-AA31B87F3D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15472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96436C-B973-4E26-BB07-E9F1AE4765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18003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4E3006-B668-410C-BD7C-85D78CA87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2206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5CDCC6-23D9-406E-BF3A-EFA00D9B09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09927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E571FC-4F85-4027-91A1-DA279A8A5A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19208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D189CB-25CD-4970-BB64-24409BB825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030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493573-8278-4178-A28E-12E20AA382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61807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01EC7E-D1F2-4058-A66C-259DEE5BD8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61511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0CB7DE-F8EB-4030-9659-7E09AF0CBC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7692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F4D2C-FC7D-4650-8EA5-ADEC6C701F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31045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EC607F-AE81-453D-8DE1-542478E951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58797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0B007C-7623-4412-9D86-41A2EEF70A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5387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79D93C-EDB8-49CF-AE02-58BBD46CB3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66070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19DF03-ABD2-4A5D-99C9-F5746C16B0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47296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B8D499-A438-4158-A315-D9FCFC5834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5169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3FA8E0-5334-4D42-BF65-A94A9195CF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91809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3A36D6-27AA-4631-922C-E0E5ECD66B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252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04F02-4E79-425A-B7FD-A9919B0027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48996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959AD1-8D7F-4DAA-A36D-356FED1BEE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78367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B2A95C-D65F-4322-85EA-7F3289E768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1044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0A1C42-03FF-47EF-9E51-422901C9C6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4855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DD7AC0-2569-48F6-9CFA-8180CA860D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80297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E9F0C3-CE04-47C5-9E19-667F7CD338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16071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B2E004-2DD7-4300-9A9C-B514204ECE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75794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B8EFAD-63D6-4601-9B61-354857856D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88815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9BF517-A35C-4EDF-A65D-A4E45E87FF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04788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7CFA97-5842-412F-B20D-2754253A1F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9586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4193EC-2195-41AE-87A0-E6A96FC770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431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3B808F-B919-417D-9609-279C7BDBBC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71497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E9140D-F84E-491B-A79F-99D865BA1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3858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6BCD60-9403-4EC7-A4F3-3CABA6CA9B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94126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A03814-F14C-4997-BDBA-7449D484BB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3740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C1884A-A4E7-4CDD-87DF-CAB5BA5F9E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85077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CCC73-D0F7-4782-955D-33E6E390D9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79793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9D88B7-9CDD-438C-91B9-7B6FFD08F3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28425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3C99CD-282F-4264-8C8C-6FEA9C5A96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56313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84A485-8598-465E-AAD1-1716789A88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27873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4720C0-1FF5-4B51-A409-E502082CB4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10750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B4A915-5C50-465D-AA19-1FDA23A523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627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4C37DF-1D01-4FD1-9CBA-EDA52E6EB6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40933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3BEA72-B52F-4071-98D9-536381ED37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323228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258FC5-218D-44C0-9BB3-18ACE58846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85862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48E6CC-F3D2-4B63-91EB-6C1DFDE23B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447460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DF5915-7C78-4175-9BF7-E129DB9CCE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77755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D02C3E-DE4A-4117-BCAB-C5D072B07C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2727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5AE721-9E4C-4112-922B-BD65EB042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46068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99B783-0EDE-4EEA-A0B2-5CEC953A1C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035746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93384F-6521-43E6-9610-C9C1F27AA2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26374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FE3E29-BBC8-4B19-AC59-3CA65D4104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812920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2CAA93-CEFF-413D-85CE-FF32A14678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141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A367B9-8C7C-4F86-97B5-C84B49DC89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085799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0BF938-13BB-43F4-B917-9BA35CF7C0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751566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A6F3AF-0882-497F-A3F1-0EC26C3512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603061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374A2E-A783-4022-BB29-200B347346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685145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8682B4-922B-4493-A70C-BBF4BE58A6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910433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97C1E-6C49-4967-A1DF-25D3207F89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40247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19F65-119B-420E-8617-230A6ADC16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87220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BAA2DB-9A8C-4377-B994-E314B511E2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107653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69F30F-F0D1-4740-9F7C-1E848C8ACF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212232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ABAC7F-BC2E-4C07-917F-78C60D5303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962749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ABFD7C-987A-4FAF-A8AA-C6ED60736F1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9082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C48283-57D1-42A0-ACC1-B81ED5A08D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453359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34C1F4-2FD0-4EE4-925B-77B0C8DCC61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107171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34B21E-E110-4AE2-A16B-38C235EBF16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811710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8D6485-3DC4-4952-A775-AB3A02838B2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711481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91D328-141D-42E0-9278-069777E54FC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8128432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294073-D06E-49CC-B5A4-680EBDE08E8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7666326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78E2A0-01C9-46D2-B7A8-31164A7DAFF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152419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8F44BC-9B4E-47F4-B854-E7C1FC73A6B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6559052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407AC2-C6DE-4330-8AA8-99034851B98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4349094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07DCC-2C62-4884-BAA1-6EB429ED3A8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0599553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26CD52-6C37-403A-A3D9-84E33A05E9C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8279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77A12C-16E0-4138-BFFB-3678CE9169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90012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DE77D5-5E6A-4908-B8A2-422B48D4F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893812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CF6145-9181-4993-9AFE-97EA51315A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772685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498A1E-C6F0-49C7-AB3A-1446ADA39C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403691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61B188-09C8-48E6-8977-5940BEE388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273463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D4A0DD-F0D5-4CAA-8FE7-EE53270D32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543105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59CABA-A437-4E63-8901-A891041EDF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125918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69EBFF-538C-43D7-A6FB-0C64DFDF7D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212674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119788-4E51-4E6A-8EFC-1A73FA3B11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423379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25C97B-6EBE-4D0C-963D-ED9CA1D141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58176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2AAD58-F98B-4B80-AB8A-26C2B4EAB9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997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3.xml"/><Relationship Id="rId13" Type="http://schemas.openxmlformats.org/officeDocument/2006/relationships/slideLayout" Target="../slideLayouts/slideLayout128.xml"/><Relationship Id="rId3" Type="http://schemas.openxmlformats.org/officeDocument/2006/relationships/slideLayout" Target="../slideLayouts/slideLayout118.xml"/><Relationship Id="rId7" Type="http://schemas.openxmlformats.org/officeDocument/2006/relationships/slideLayout" Target="../slideLayouts/slideLayout122.xml"/><Relationship Id="rId12" Type="http://schemas.openxmlformats.org/officeDocument/2006/relationships/slideLayout" Target="../slideLayouts/slideLayout127.xml"/><Relationship Id="rId2" Type="http://schemas.openxmlformats.org/officeDocument/2006/relationships/slideLayout" Target="../slideLayouts/slideLayout117.xml"/><Relationship Id="rId1" Type="http://schemas.openxmlformats.org/officeDocument/2006/relationships/slideLayout" Target="../slideLayouts/slideLayout116.xml"/><Relationship Id="rId6" Type="http://schemas.openxmlformats.org/officeDocument/2006/relationships/slideLayout" Target="../slideLayouts/slideLayout121.xml"/><Relationship Id="rId11" Type="http://schemas.openxmlformats.org/officeDocument/2006/relationships/slideLayout" Target="../slideLayouts/slideLayout126.xml"/><Relationship Id="rId5" Type="http://schemas.openxmlformats.org/officeDocument/2006/relationships/slideLayout" Target="../slideLayouts/slideLayout120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25.xml"/><Relationship Id="rId4" Type="http://schemas.openxmlformats.org/officeDocument/2006/relationships/slideLayout" Target="../slideLayouts/slideLayout119.xml"/><Relationship Id="rId9" Type="http://schemas.openxmlformats.org/officeDocument/2006/relationships/slideLayout" Target="../slideLayouts/slideLayout124.xml"/><Relationship Id="rId14" Type="http://schemas.openxmlformats.org/officeDocument/2006/relationships/theme" Target="../theme/theme10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6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31.xml"/><Relationship Id="rId7" Type="http://schemas.openxmlformats.org/officeDocument/2006/relationships/slideLayout" Target="../slideLayouts/slideLayout135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30.xml"/><Relationship Id="rId1" Type="http://schemas.openxmlformats.org/officeDocument/2006/relationships/slideLayout" Target="../slideLayouts/slideLayout129.xml"/><Relationship Id="rId6" Type="http://schemas.openxmlformats.org/officeDocument/2006/relationships/slideLayout" Target="../slideLayouts/slideLayout134.xml"/><Relationship Id="rId11" Type="http://schemas.openxmlformats.org/officeDocument/2006/relationships/slideLayout" Target="../slideLayouts/slideLayout139.xml"/><Relationship Id="rId5" Type="http://schemas.openxmlformats.org/officeDocument/2006/relationships/slideLayout" Target="../slideLayouts/slideLayout133.xml"/><Relationship Id="rId10" Type="http://schemas.openxmlformats.org/officeDocument/2006/relationships/slideLayout" Target="../slideLayouts/slideLayout138.xml"/><Relationship Id="rId4" Type="http://schemas.openxmlformats.org/officeDocument/2006/relationships/slideLayout" Target="../slideLayouts/slideLayout132.xml"/><Relationship Id="rId9" Type="http://schemas.openxmlformats.org/officeDocument/2006/relationships/slideLayout" Target="../slideLayouts/slideLayout137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7.xml"/><Relationship Id="rId13" Type="http://schemas.openxmlformats.org/officeDocument/2006/relationships/theme" Target="../theme/theme12.xml"/><Relationship Id="rId3" Type="http://schemas.openxmlformats.org/officeDocument/2006/relationships/slideLayout" Target="../slideLayouts/slideLayout142.xml"/><Relationship Id="rId7" Type="http://schemas.openxmlformats.org/officeDocument/2006/relationships/slideLayout" Target="../slideLayouts/slideLayout146.xml"/><Relationship Id="rId12" Type="http://schemas.openxmlformats.org/officeDocument/2006/relationships/slideLayout" Target="../slideLayouts/slideLayout151.xml"/><Relationship Id="rId2" Type="http://schemas.openxmlformats.org/officeDocument/2006/relationships/slideLayout" Target="../slideLayouts/slideLayout141.xml"/><Relationship Id="rId1" Type="http://schemas.openxmlformats.org/officeDocument/2006/relationships/slideLayout" Target="../slideLayouts/slideLayout140.xml"/><Relationship Id="rId6" Type="http://schemas.openxmlformats.org/officeDocument/2006/relationships/slideLayout" Target="../slideLayouts/slideLayout145.xml"/><Relationship Id="rId11" Type="http://schemas.openxmlformats.org/officeDocument/2006/relationships/slideLayout" Target="../slideLayouts/slideLayout150.xml"/><Relationship Id="rId5" Type="http://schemas.openxmlformats.org/officeDocument/2006/relationships/slideLayout" Target="../slideLayouts/slideLayout144.xml"/><Relationship Id="rId10" Type="http://schemas.openxmlformats.org/officeDocument/2006/relationships/slideLayout" Target="../slideLayouts/slideLayout149.xml"/><Relationship Id="rId4" Type="http://schemas.openxmlformats.org/officeDocument/2006/relationships/slideLayout" Target="../slideLayouts/slideLayout143.xml"/><Relationship Id="rId9" Type="http://schemas.openxmlformats.org/officeDocument/2006/relationships/slideLayout" Target="../slideLayouts/slideLayout148.xml"/><Relationship Id="rId14" Type="http://schemas.openxmlformats.org/officeDocument/2006/relationships/image" Target="../media/image3.jpeg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9.xml"/><Relationship Id="rId13" Type="http://schemas.openxmlformats.org/officeDocument/2006/relationships/slideLayout" Target="../slideLayouts/slideLayout164.xml"/><Relationship Id="rId3" Type="http://schemas.openxmlformats.org/officeDocument/2006/relationships/slideLayout" Target="../slideLayouts/slideLayout154.xml"/><Relationship Id="rId7" Type="http://schemas.openxmlformats.org/officeDocument/2006/relationships/slideLayout" Target="../slideLayouts/slideLayout158.xml"/><Relationship Id="rId12" Type="http://schemas.openxmlformats.org/officeDocument/2006/relationships/slideLayout" Target="../slideLayouts/slideLayout163.xml"/><Relationship Id="rId2" Type="http://schemas.openxmlformats.org/officeDocument/2006/relationships/slideLayout" Target="../slideLayouts/slideLayout153.xml"/><Relationship Id="rId1" Type="http://schemas.openxmlformats.org/officeDocument/2006/relationships/slideLayout" Target="../slideLayouts/slideLayout152.xml"/><Relationship Id="rId6" Type="http://schemas.openxmlformats.org/officeDocument/2006/relationships/slideLayout" Target="../slideLayouts/slideLayout157.xml"/><Relationship Id="rId11" Type="http://schemas.openxmlformats.org/officeDocument/2006/relationships/slideLayout" Target="../slideLayouts/slideLayout162.xml"/><Relationship Id="rId5" Type="http://schemas.openxmlformats.org/officeDocument/2006/relationships/slideLayout" Target="../slideLayouts/slideLayout15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61.xml"/><Relationship Id="rId4" Type="http://schemas.openxmlformats.org/officeDocument/2006/relationships/slideLayout" Target="../slideLayouts/slideLayout155.xml"/><Relationship Id="rId9" Type="http://schemas.openxmlformats.org/officeDocument/2006/relationships/slideLayout" Target="../slideLayouts/slideLayout160.xml"/><Relationship Id="rId14" Type="http://schemas.openxmlformats.org/officeDocument/2006/relationships/theme" Target="../theme/theme13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9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51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50.xml"/><Relationship Id="rId5" Type="http://schemas.openxmlformats.org/officeDocument/2006/relationships/slideLayout" Target="../slideLayouts/slideLayout44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49.xml"/><Relationship Id="rId4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8.xml"/><Relationship Id="rId1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0.xml"/><Relationship Id="rId13" Type="http://schemas.openxmlformats.org/officeDocument/2006/relationships/slideLayout" Target="../slideLayouts/slideLayout65.xml"/><Relationship Id="rId3" Type="http://schemas.openxmlformats.org/officeDocument/2006/relationships/slideLayout" Target="../slideLayouts/slideLayout55.xml"/><Relationship Id="rId7" Type="http://schemas.openxmlformats.org/officeDocument/2006/relationships/slideLayout" Target="../slideLayouts/slideLayout59.xml"/><Relationship Id="rId12" Type="http://schemas.openxmlformats.org/officeDocument/2006/relationships/slideLayout" Target="../slideLayouts/slideLayout64.xml"/><Relationship Id="rId2" Type="http://schemas.openxmlformats.org/officeDocument/2006/relationships/slideLayout" Target="../slideLayouts/slideLayout54.xml"/><Relationship Id="rId1" Type="http://schemas.openxmlformats.org/officeDocument/2006/relationships/slideLayout" Target="../slideLayouts/slideLayout53.xml"/><Relationship Id="rId6" Type="http://schemas.openxmlformats.org/officeDocument/2006/relationships/slideLayout" Target="../slideLayouts/slideLayout58.xml"/><Relationship Id="rId11" Type="http://schemas.openxmlformats.org/officeDocument/2006/relationships/slideLayout" Target="../slideLayouts/slideLayout63.xml"/><Relationship Id="rId5" Type="http://schemas.openxmlformats.org/officeDocument/2006/relationships/slideLayout" Target="../slideLayouts/slideLayout57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62.xml"/><Relationship Id="rId4" Type="http://schemas.openxmlformats.org/officeDocument/2006/relationships/slideLayout" Target="../slideLayouts/slideLayout56.xml"/><Relationship Id="rId9" Type="http://schemas.openxmlformats.org/officeDocument/2006/relationships/slideLayout" Target="../slideLayouts/slideLayout61.xml"/><Relationship Id="rId1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3.xml"/><Relationship Id="rId13" Type="http://schemas.openxmlformats.org/officeDocument/2006/relationships/slideLayout" Target="../slideLayouts/slideLayout78.xml"/><Relationship Id="rId3" Type="http://schemas.openxmlformats.org/officeDocument/2006/relationships/slideLayout" Target="../slideLayouts/slideLayout68.xml"/><Relationship Id="rId7" Type="http://schemas.openxmlformats.org/officeDocument/2006/relationships/slideLayout" Target="../slideLayouts/slideLayout72.xml"/><Relationship Id="rId12" Type="http://schemas.openxmlformats.org/officeDocument/2006/relationships/slideLayout" Target="../slideLayouts/slideLayout77.xml"/><Relationship Id="rId2" Type="http://schemas.openxmlformats.org/officeDocument/2006/relationships/slideLayout" Target="../slideLayouts/slideLayout67.xml"/><Relationship Id="rId1" Type="http://schemas.openxmlformats.org/officeDocument/2006/relationships/slideLayout" Target="../slideLayouts/slideLayout66.xml"/><Relationship Id="rId6" Type="http://schemas.openxmlformats.org/officeDocument/2006/relationships/slideLayout" Target="../slideLayouts/slideLayout71.xml"/><Relationship Id="rId11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0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75.xml"/><Relationship Id="rId4" Type="http://schemas.openxmlformats.org/officeDocument/2006/relationships/slideLayout" Target="../slideLayouts/slideLayout69.xml"/><Relationship Id="rId9" Type="http://schemas.openxmlformats.org/officeDocument/2006/relationships/slideLayout" Target="../slideLayouts/slideLayout74.xml"/><Relationship Id="rId1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6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81.xml"/><Relationship Id="rId7" Type="http://schemas.openxmlformats.org/officeDocument/2006/relationships/slideLayout" Target="../slideLayouts/slideLayout85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80.xml"/><Relationship Id="rId1" Type="http://schemas.openxmlformats.org/officeDocument/2006/relationships/slideLayout" Target="../slideLayouts/slideLayout79.xml"/><Relationship Id="rId6" Type="http://schemas.openxmlformats.org/officeDocument/2006/relationships/slideLayout" Target="../slideLayouts/slideLayout84.xml"/><Relationship Id="rId11" Type="http://schemas.openxmlformats.org/officeDocument/2006/relationships/slideLayout" Target="../slideLayouts/slideLayout89.xml"/><Relationship Id="rId5" Type="http://schemas.openxmlformats.org/officeDocument/2006/relationships/slideLayout" Target="../slideLayouts/slideLayout83.xml"/><Relationship Id="rId10" Type="http://schemas.openxmlformats.org/officeDocument/2006/relationships/slideLayout" Target="../slideLayouts/slideLayout88.xml"/><Relationship Id="rId4" Type="http://schemas.openxmlformats.org/officeDocument/2006/relationships/slideLayout" Target="../slideLayouts/slideLayout82.xml"/><Relationship Id="rId9" Type="http://schemas.openxmlformats.org/officeDocument/2006/relationships/slideLayout" Target="../slideLayouts/slideLayout87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7.xml"/><Relationship Id="rId13" Type="http://schemas.openxmlformats.org/officeDocument/2006/relationships/slideLayout" Target="../slideLayouts/slideLayout102.xml"/><Relationship Id="rId3" Type="http://schemas.openxmlformats.org/officeDocument/2006/relationships/slideLayout" Target="../slideLayouts/slideLayout92.xml"/><Relationship Id="rId7" Type="http://schemas.openxmlformats.org/officeDocument/2006/relationships/slideLayout" Target="../slideLayouts/slideLayout96.xml"/><Relationship Id="rId12" Type="http://schemas.openxmlformats.org/officeDocument/2006/relationships/slideLayout" Target="../slideLayouts/slideLayout101.xml"/><Relationship Id="rId2" Type="http://schemas.openxmlformats.org/officeDocument/2006/relationships/slideLayout" Target="../slideLayouts/slideLayout91.xml"/><Relationship Id="rId1" Type="http://schemas.openxmlformats.org/officeDocument/2006/relationships/slideLayout" Target="../slideLayouts/slideLayout90.xml"/><Relationship Id="rId6" Type="http://schemas.openxmlformats.org/officeDocument/2006/relationships/slideLayout" Target="../slideLayouts/slideLayout95.xml"/><Relationship Id="rId11" Type="http://schemas.openxmlformats.org/officeDocument/2006/relationships/slideLayout" Target="../slideLayouts/slideLayout100.xml"/><Relationship Id="rId5" Type="http://schemas.openxmlformats.org/officeDocument/2006/relationships/slideLayout" Target="../slideLayouts/slideLayout94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99.xml"/><Relationship Id="rId4" Type="http://schemas.openxmlformats.org/officeDocument/2006/relationships/slideLayout" Target="../slideLayouts/slideLayout93.xml"/><Relationship Id="rId9" Type="http://schemas.openxmlformats.org/officeDocument/2006/relationships/slideLayout" Target="../slideLayouts/slideLayout98.xml"/><Relationship Id="rId14" Type="http://schemas.openxmlformats.org/officeDocument/2006/relationships/theme" Target="../theme/theme8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0.xml"/><Relationship Id="rId13" Type="http://schemas.openxmlformats.org/officeDocument/2006/relationships/slideLayout" Target="../slideLayouts/slideLayout115.xml"/><Relationship Id="rId3" Type="http://schemas.openxmlformats.org/officeDocument/2006/relationships/slideLayout" Target="../slideLayouts/slideLayout105.xml"/><Relationship Id="rId7" Type="http://schemas.openxmlformats.org/officeDocument/2006/relationships/slideLayout" Target="../slideLayouts/slideLayout109.xml"/><Relationship Id="rId12" Type="http://schemas.openxmlformats.org/officeDocument/2006/relationships/slideLayout" Target="../slideLayouts/slideLayout114.xml"/><Relationship Id="rId2" Type="http://schemas.openxmlformats.org/officeDocument/2006/relationships/slideLayout" Target="../slideLayouts/slideLayout104.xml"/><Relationship Id="rId1" Type="http://schemas.openxmlformats.org/officeDocument/2006/relationships/slideLayout" Target="../slideLayouts/slideLayout103.xml"/><Relationship Id="rId6" Type="http://schemas.openxmlformats.org/officeDocument/2006/relationships/slideLayout" Target="../slideLayouts/slideLayout108.xml"/><Relationship Id="rId11" Type="http://schemas.openxmlformats.org/officeDocument/2006/relationships/slideLayout" Target="../slideLayouts/slideLayout113.xml"/><Relationship Id="rId5" Type="http://schemas.openxmlformats.org/officeDocument/2006/relationships/slideLayout" Target="../slideLayouts/slideLayout107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12.xml"/><Relationship Id="rId4" Type="http://schemas.openxmlformats.org/officeDocument/2006/relationships/slideLayout" Target="../slideLayouts/slideLayout106.xml"/><Relationship Id="rId9" Type="http://schemas.openxmlformats.org/officeDocument/2006/relationships/slideLayout" Target="../slideLayouts/slideLayout111.xml"/><Relationship Id="rId14" Type="http://schemas.openxmlformats.org/officeDocument/2006/relationships/theme" Target="../theme/theme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 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720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4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20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20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E166B46E-6862-4D61-ABA1-E3F4BDF313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8" descr="Imperial Logo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7150" y="5030788"/>
            <a:ext cx="2736850" cy="182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  <p:sldLayoutId id="2147483752" r:id="rId12"/>
    <p:sldLayoutId id="2147483753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720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400">
                <a:solidFill>
                  <a:srgbClr val="000000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20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solidFill>
                  <a:srgbClr val="000000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20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solidFill>
                  <a:srgbClr val="000000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FF1455D-20EC-41F7-B92D-0DD72E9525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5127" name="Picture 8" descr="Imperial Logo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7150" y="5030788"/>
            <a:ext cx="2736850" cy="182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5854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0" r:id="rId1"/>
    <p:sldLayoutId id="2147483861" r:id="rId2"/>
    <p:sldLayoutId id="2147483862" r:id="rId3"/>
    <p:sldLayoutId id="2147483863" r:id="rId4"/>
    <p:sldLayoutId id="2147483864" r:id="rId5"/>
    <p:sldLayoutId id="2147483865" r:id="rId6"/>
    <p:sldLayoutId id="2147483866" r:id="rId7"/>
    <p:sldLayoutId id="2147483867" r:id="rId8"/>
    <p:sldLayoutId id="2147483868" r:id="rId9"/>
    <p:sldLayoutId id="2147483869" r:id="rId10"/>
    <p:sldLayoutId id="2147483870" r:id="rId11"/>
    <p:sldLayoutId id="2147483871" r:id="rId12"/>
    <p:sldLayoutId id="2147483872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 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1720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18" charset="0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720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pPr algn="ctr"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720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pPr eaLnBrk="0" hangingPunct="0">
              <a:defRPr/>
            </a:pPr>
            <a:fld id="{38E22373-2D8C-46BD-BF69-61DDF4748720}" type="slidenum">
              <a:rPr lang="en-US">
                <a:solidFill>
                  <a:srgbClr val="000000"/>
                </a:solidFill>
              </a:rPr>
              <a:pPr eaLnBrk="0" hangingPunct="0"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031" name="Picture 8" descr="ICES Logo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157788"/>
            <a:ext cx="2478087" cy="152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21384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4" r:id="rId1"/>
    <p:sldLayoutId id="2147483875" r:id="rId2"/>
    <p:sldLayoutId id="2147483876" r:id="rId3"/>
    <p:sldLayoutId id="2147483877" r:id="rId4"/>
    <p:sldLayoutId id="2147483878" r:id="rId5"/>
    <p:sldLayoutId id="2147483879" r:id="rId6"/>
    <p:sldLayoutId id="2147483880" r:id="rId7"/>
    <p:sldLayoutId id="2147483881" r:id="rId8"/>
    <p:sldLayoutId id="2147483882" r:id="rId9"/>
    <p:sldLayoutId id="2147483883" r:id="rId10"/>
    <p:sldLayoutId id="21474838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 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720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18" charset="0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  <a:cs typeface="+mn-cs"/>
            </a:endParaRPr>
          </a:p>
        </p:txBody>
      </p:sp>
      <p:sp>
        <p:nvSpPr>
          <p:cNvPr id="1720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  <a:cs typeface="+mn-cs"/>
            </a:endParaRPr>
          </a:p>
        </p:txBody>
      </p:sp>
      <p:sp>
        <p:nvSpPr>
          <p:cNvPr id="1720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anose="02020603050405020304" pitchFamily="18" charset="0"/>
              </a:defRPr>
            </a:lvl1pPr>
          </a:lstStyle>
          <a:p>
            <a:pPr eaLnBrk="0" hangingPunct="0">
              <a:defRPr/>
            </a:pPr>
            <a:fld id="{7490D914-739B-4350-908E-11256DA9B25E}" type="slidenum">
              <a:rPr lang="en-US" altLang="en-US">
                <a:solidFill>
                  <a:srgbClr val="000000"/>
                </a:solidFill>
                <a:cs typeface="+mn-cs"/>
              </a:rPr>
              <a:pPr eaLnBrk="0" hangingPunct="0">
                <a:defRPr/>
              </a:pPr>
              <a:t>‹#›</a:t>
            </a:fld>
            <a:endParaRPr lang="en-US" altLang="en-US">
              <a:solidFill>
                <a:srgbClr val="000000"/>
              </a:solidFill>
              <a:cs typeface="+mn-cs"/>
            </a:endParaRPr>
          </a:p>
        </p:txBody>
      </p:sp>
      <p:pic>
        <p:nvPicPr>
          <p:cNvPr id="1031" name="Picture 8" descr="ICES Logo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157788"/>
            <a:ext cx="2478087" cy="152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6118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6" r:id="rId1"/>
    <p:sldLayoutId id="2147483887" r:id="rId2"/>
    <p:sldLayoutId id="2147483888" r:id="rId3"/>
    <p:sldLayoutId id="2147483889" r:id="rId4"/>
    <p:sldLayoutId id="2147483890" r:id="rId5"/>
    <p:sldLayoutId id="2147483891" r:id="rId6"/>
    <p:sldLayoutId id="2147483892" r:id="rId7"/>
    <p:sldLayoutId id="2147483893" r:id="rId8"/>
    <p:sldLayoutId id="2147483894" r:id="rId9"/>
    <p:sldLayoutId id="2147483895" r:id="rId10"/>
    <p:sldLayoutId id="2147483896" r:id="rId11"/>
    <p:sldLayoutId id="2147483897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 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720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4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720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720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E166B46E-6862-4D61-ABA1-E3F4BDF3135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031" name="Picture 8" descr="Imperial Logo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7150" y="5030788"/>
            <a:ext cx="2736850" cy="182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606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9" r:id="rId1"/>
    <p:sldLayoutId id="2147483900" r:id="rId2"/>
    <p:sldLayoutId id="2147483901" r:id="rId3"/>
    <p:sldLayoutId id="2147483902" r:id="rId4"/>
    <p:sldLayoutId id="2147483903" r:id="rId5"/>
    <p:sldLayoutId id="2147483904" r:id="rId6"/>
    <p:sldLayoutId id="2147483905" r:id="rId7"/>
    <p:sldLayoutId id="2147483906" r:id="rId8"/>
    <p:sldLayoutId id="2147483907" r:id="rId9"/>
    <p:sldLayoutId id="2147483908" r:id="rId10"/>
    <p:sldLayoutId id="2147483909" r:id="rId11"/>
    <p:sldLayoutId id="2147483910" r:id="rId12"/>
    <p:sldLayoutId id="214748391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720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400">
                <a:solidFill>
                  <a:srgbClr val="000000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20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solidFill>
                  <a:srgbClr val="000000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20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solidFill>
                  <a:srgbClr val="000000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45F9B22-3A18-41F5-A73D-955416F170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055" name="Picture 8" descr="Imperial Logo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7150" y="5030788"/>
            <a:ext cx="2736850" cy="182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0" r:id="rId7"/>
    <p:sldLayoutId id="2147483761" r:id="rId8"/>
    <p:sldLayoutId id="2147483762" r:id="rId9"/>
    <p:sldLayoutId id="2147483763" r:id="rId10"/>
    <p:sldLayoutId id="2147483764" r:id="rId11"/>
    <p:sldLayoutId id="2147483765" r:id="rId12"/>
    <p:sldLayoutId id="2147483766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720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400">
                <a:solidFill>
                  <a:srgbClr val="000000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20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solidFill>
                  <a:srgbClr val="000000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20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solidFill>
                  <a:srgbClr val="000000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A396CA3-F43B-41F3-A2A2-83CE8198AE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3079" name="Picture 8" descr="Imperial Logo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7150" y="5030788"/>
            <a:ext cx="2736850" cy="182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  <p:sldLayoutId id="2147483778" r:id="rId12"/>
    <p:sldLayoutId id="2147483779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720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400">
                <a:solidFill>
                  <a:srgbClr val="000000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20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solidFill>
                  <a:srgbClr val="000000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20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solidFill>
                  <a:srgbClr val="000000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29249EC-CFE5-440C-BE71-CEB0091834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4103" name="Picture 8" descr="Imperial Logo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7150" y="5030788"/>
            <a:ext cx="2736850" cy="182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1" r:id="rId12"/>
    <p:sldLayoutId id="2147483792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720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400">
                <a:solidFill>
                  <a:srgbClr val="000000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20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solidFill>
                  <a:srgbClr val="000000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20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solidFill>
                  <a:srgbClr val="000000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6C6E9E1-A3D7-4B47-880B-783FE5E675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5127" name="Picture 8" descr="Imperial Logo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7150" y="5030788"/>
            <a:ext cx="2736850" cy="182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  <p:sldLayoutId id="2147483804" r:id="rId12"/>
    <p:sldLayoutId id="2147483805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720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400">
                <a:solidFill>
                  <a:srgbClr val="000000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20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solidFill>
                  <a:srgbClr val="000000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20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solidFill>
                  <a:srgbClr val="000000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0FBD06B-A8AA-4F71-BE73-54670848BD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151" name="Picture 8" descr="Imperial Logo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7150" y="5030788"/>
            <a:ext cx="2736850" cy="182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  <p:sldLayoutId id="2147483815" r:id="rId10"/>
    <p:sldLayoutId id="2147483816" r:id="rId11"/>
    <p:sldLayoutId id="2147483817" r:id="rId12"/>
    <p:sldLayoutId id="2147483818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 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1720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18" charset="0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  <a:cs typeface="+mn-cs"/>
            </a:endParaRPr>
          </a:p>
        </p:txBody>
      </p:sp>
      <p:sp>
        <p:nvSpPr>
          <p:cNvPr id="1720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pPr algn="ctr" eaLnBrk="0" hangingPunct="0">
              <a:defRPr/>
            </a:pPr>
            <a:endParaRPr lang="en-US">
              <a:solidFill>
                <a:srgbClr val="000000"/>
              </a:solidFill>
              <a:cs typeface="+mn-cs"/>
            </a:endParaRPr>
          </a:p>
        </p:txBody>
      </p:sp>
      <p:sp>
        <p:nvSpPr>
          <p:cNvPr id="1720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pPr eaLnBrk="0" hangingPunct="0">
              <a:defRPr/>
            </a:pPr>
            <a:fld id="{38E22373-2D8C-46BD-BF69-61DDF4748720}" type="slidenum">
              <a:rPr lang="en-US">
                <a:solidFill>
                  <a:srgbClr val="000000"/>
                </a:solidFill>
                <a:cs typeface="+mn-cs"/>
              </a:rPr>
              <a:pPr eaLnBrk="0" hangingPunct="0">
                <a:defRPr/>
              </a:pPr>
              <a:t>‹#›</a:t>
            </a:fld>
            <a:endParaRPr lang="en-US">
              <a:solidFill>
                <a:srgbClr val="000000"/>
              </a:solidFill>
              <a:cs typeface="+mn-cs"/>
            </a:endParaRPr>
          </a:p>
        </p:txBody>
      </p:sp>
      <p:pic>
        <p:nvPicPr>
          <p:cNvPr id="1031" name="Picture 8" descr="ICES Logo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157788"/>
            <a:ext cx="2478087" cy="152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4678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0" r:id="rId1"/>
    <p:sldLayoutId id="2147483821" r:id="rId2"/>
    <p:sldLayoutId id="2147483822" r:id="rId3"/>
    <p:sldLayoutId id="2147483823" r:id="rId4"/>
    <p:sldLayoutId id="2147483824" r:id="rId5"/>
    <p:sldLayoutId id="2147483825" r:id="rId6"/>
    <p:sldLayoutId id="2147483826" r:id="rId7"/>
    <p:sldLayoutId id="2147483827" r:id="rId8"/>
    <p:sldLayoutId id="2147483828" r:id="rId9"/>
    <p:sldLayoutId id="2147483829" r:id="rId10"/>
    <p:sldLayoutId id="214748383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720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400">
                <a:solidFill>
                  <a:srgbClr val="000000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20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solidFill>
                  <a:srgbClr val="000000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20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solidFill>
                  <a:srgbClr val="000000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8C70835E-4421-41DF-8D89-7A5FFF76CA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3079" name="Picture 8" descr="Imperial Logo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7150" y="5030788"/>
            <a:ext cx="2736850" cy="182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8871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33" r:id="rId2"/>
    <p:sldLayoutId id="2147483834" r:id="rId3"/>
    <p:sldLayoutId id="2147483835" r:id="rId4"/>
    <p:sldLayoutId id="2147483836" r:id="rId5"/>
    <p:sldLayoutId id="2147483837" r:id="rId6"/>
    <p:sldLayoutId id="2147483838" r:id="rId7"/>
    <p:sldLayoutId id="2147483839" r:id="rId8"/>
    <p:sldLayoutId id="2147483840" r:id="rId9"/>
    <p:sldLayoutId id="2147483841" r:id="rId10"/>
    <p:sldLayoutId id="2147483842" r:id="rId11"/>
    <p:sldLayoutId id="2147483843" r:id="rId12"/>
    <p:sldLayoutId id="2147483844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720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400">
                <a:solidFill>
                  <a:srgbClr val="000000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20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solidFill>
                  <a:srgbClr val="000000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20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solidFill>
                  <a:srgbClr val="000000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86EBF2F5-FEB8-4994-B3BF-996BD40A2F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4103" name="Picture 8" descr="Imperial Logo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7150" y="5030788"/>
            <a:ext cx="2736850" cy="182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7815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48" r:id="rId3"/>
    <p:sldLayoutId id="2147483849" r:id="rId4"/>
    <p:sldLayoutId id="2147483850" r:id="rId5"/>
    <p:sldLayoutId id="2147483851" r:id="rId6"/>
    <p:sldLayoutId id="2147483852" r:id="rId7"/>
    <p:sldLayoutId id="2147483853" r:id="rId8"/>
    <p:sldLayoutId id="2147483854" r:id="rId9"/>
    <p:sldLayoutId id="2147483855" r:id="rId10"/>
    <p:sldLayoutId id="2147483856" r:id="rId11"/>
    <p:sldLayoutId id="2147483857" r:id="rId12"/>
    <p:sldLayoutId id="2147483858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hyperlink" Target="http://www.imperial.co.uk/user-group/" TargetMode="External"/><Relationship Id="rId1" Type="http://schemas.openxmlformats.org/officeDocument/2006/relationships/slideLayout" Target="../slideLayouts/slideLayout2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twitter.com/imperial_soluti" TargetMode="External"/><Relationship Id="rId1" Type="http://schemas.openxmlformats.org/officeDocument/2006/relationships/slideLayout" Target="../slideLayouts/slideLayout28.xml"/><Relationship Id="rId5" Type="http://schemas.openxmlformats.org/officeDocument/2006/relationships/image" Target="../media/image7.png"/><Relationship Id="rId4" Type="http://schemas.openxmlformats.org/officeDocument/2006/relationships/hyperlink" Target="https://www.linkedin.com/company/imperial-civil-enforcement-solutions-limited?trk=biz-companies-cym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"/>
          <p:cNvSpPr>
            <a:spLocks noGrp="1" noChangeArrowheads="1"/>
          </p:cNvSpPr>
          <p:nvPr>
            <p:ph type="ctrTitle"/>
          </p:nvPr>
        </p:nvSpPr>
        <p:spPr>
          <a:xfrm>
            <a:off x="755650" y="1989138"/>
            <a:ext cx="7772400" cy="2449512"/>
          </a:xfrm>
        </p:spPr>
        <p:txBody>
          <a:bodyPr/>
          <a:lstStyle/>
          <a:p>
            <a:pPr eaLnBrk="1" hangingPunct="1"/>
            <a:r>
              <a:rPr lang="en-GB" sz="4800" b="1" dirty="0" smtClean="0"/>
              <a:t>ICES User Group</a:t>
            </a:r>
            <a:br>
              <a:rPr lang="en-GB" sz="4800" b="1" dirty="0" smtClean="0"/>
            </a:br>
            <a:r>
              <a:rPr lang="en-GB" sz="4000" b="1" dirty="0" smtClean="0"/>
              <a:t> </a:t>
            </a:r>
            <a:r>
              <a:rPr lang="en-GB" sz="3200" b="1" dirty="0" smtClean="0"/>
              <a:t>14</a:t>
            </a:r>
            <a:r>
              <a:rPr lang="en-GB" sz="3200" b="1" baseline="30000" dirty="0" smtClean="0"/>
              <a:t>th</a:t>
            </a:r>
            <a:r>
              <a:rPr lang="en-GB" sz="3200" b="1" dirty="0" smtClean="0"/>
              <a:t> April 2016</a:t>
            </a:r>
            <a:r>
              <a:rPr lang="en-GB" sz="4000" b="1" dirty="0" smtClean="0"/>
              <a:t/>
            </a:r>
            <a:br>
              <a:rPr lang="en-GB" sz="4000" b="1" dirty="0" smtClean="0"/>
            </a:br>
            <a:r>
              <a:rPr lang="en-GB" sz="4000" b="1" dirty="0" smtClean="0"/>
              <a:t/>
            </a:r>
            <a:br>
              <a:rPr lang="en-GB" sz="4000" b="1" dirty="0" smtClean="0"/>
            </a:br>
            <a:endParaRPr lang="en-GB" sz="4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Product Update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/>
          <a:lstStyle/>
          <a:p>
            <a:pPr lvl="1">
              <a:buClr>
                <a:srgbClr val="CC0000"/>
              </a:buClr>
            </a:pPr>
            <a:r>
              <a:rPr lang="en-GB" dirty="0" smtClean="0"/>
              <a:t>Why only 3sixty?</a:t>
            </a:r>
          </a:p>
          <a:p>
            <a:pPr lvl="2">
              <a:buClr>
                <a:srgbClr val="CC0000"/>
              </a:buClr>
            </a:pPr>
            <a:r>
              <a:rPr lang="en-GB" dirty="0" smtClean="0"/>
              <a:t>Frees up development resource</a:t>
            </a:r>
          </a:p>
          <a:p>
            <a:pPr lvl="3">
              <a:buClr>
                <a:srgbClr val="CC0000"/>
              </a:buClr>
            </a:pPr>
            <a:r>
              <a:rPr lang="en-GB" dirty="0" smtClean="0"/>
              <a:t>Agile development</a:t>
            </a:r>
          </a:p>
          <a:p>
            <a:pPr lvl="3">
              <a:buClr>
                <a:srgbClr val="CC0000"/>
              </a:buClr>
            </a:pPr>
            <a:r>
              <a:rPr lang="en-GB" dirty="0" smtClean="0"/>
              <a:t>Work smarter and not harder!</a:t>
            </a:r>
            <a:endParaRPr lang="en-GB" dirty="0"/>
          </a:p>
          <a:p>
            <a:pPr lvl="1">
              <a:buClr>
                <a:srgbClr val="CC0000"/>
              </a:buClr>
            </a:pPr>
            <a:r>
              <a:rPr lang="en-GB" dirty="0"/>
              <a:t>Look what we’ve done:</a:t>
            </a:r>
          </a:p>
          <a:p>
            <a:pPr lvl="2">
              <a:buClr>
                <a:srgbClr val="CC0000"/>
              </a:buClr>
            </a:pPr>
            <a:r>
              <a:rPr lang="en-GB" dirty="0" smtClean="0"/>
              <a:t>LetterSmarti</a:t>
            </a:r>
          </a:p>
          <a:p>
            <a:pPr lvl="2">
              <a:buClr>
                <a:srgbClr val="CC0000"/>
              </a:buClr>
            </a:pPr>
            <a:r>
              <a:rPr lang="en-GB" dirty="0" smtClean="0"/>
              <a:t>GeoSmarti</a:t>
            </a:r>
          </a:p>
          <a:p>
            <a:pPr lvl="2">
              <a:buClr>
                <a:srgbClr val="CC0000"/>
              </a:buClr>
            </a:pPr>
            <a:r>
              <a:rPr lang="en-GB" dirty="0" smtClean="0"/>
              <a:t>ScanSmarti</a:t>
            </a:r>
          </a:p>
          <a:p>
            <a:pPr lvl="2">
              <a:buClr>
                <a:srgbClr val="CC0000"/>
              </a:buClr>
            </a:pPr>
            <a:r>
              <a:rPr lang="en-GB" dirty="0" smtClean="0"/>
              <a:t>VoucherSmarti</a:t>
            </a:r>
          </a:p>
          <a:p>
            <a:pPr lvl="2">
              <a:buClr>
                <a:srgbClr val="CC0000"/>
              </a:buClr>
            </a:pPr>
            <a:r>
              <a:rPr lang="en-GB" dirty="0" smtClean="0"/>
              <a:t>PermitSmarti</a:t>
            </a:r>
          </a:p>
          <a:p>
            <a:pPr lvl="2">
              <a:buClr>
                <a:srgbClr val="CC0000"/>
              </a:buClr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307804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404664"/>
            <a:ext cx="8780512" cy="4752528"/>
          </a:xfrm>
        </p:spPr>
        <p:txBody>
          <a:bodyPr/>
          <a:lstStyle/>
          <a:p>
            <a:pPr eaLnBrk="1" hangingPunct="1">
              <a:buClr>
                <a:schemeClr val="tx1"/>
              </a:buClr>
            </a:pPr>
            <a:r>
              <a:rPr lang="en-GB" b="1" dirty="0" smtClean="0"/>
              <a:t>Any Questions?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828600" y="2708920"/>
            <a:ext cx="6912768" cy="2937520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en-GB" dirty="0" smtClean="0"/>
          </a:p>
          <a:p>
            <a:pPr algn="ctr" eaLnBrk="1" hangingPunct="1">
              <a:buFontTx/>
              <a:buNone/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"/>
          <p:cNvSpPr>
            <a:spLocks noGrp="1" noChangeArrowheads="1"/>
          </p:cNvSpPr>
          <p:nvPr>
            <p:ph type="ctrTitle"/>
          </p:nvPr>
        </p:nvSpPr>
        <p:spPr>
          <a:xfrm>
            <a:off x="755650" y="980728"/>
            <a:ext cx="7772400" cy="4248472"/>
          </a:xfrm>
        </p:spPr>
        <p:txBody>
          <a:bodyPr/>
          <a:lstStyle/>
          <a:p>
            <a:pPr eaLnBrk="1" hangingPunct="1"/>
            <a:r>
              <a:rPr lang="en-GB" b="1" dirty="0">
                <a:ea typeface="Verdana" panose="020B0604030504040204" pitchFamily="34" charset="0"/>
                <a:cs typeface="Verdana" panose="020B0604030504040204" pitchFamily="34" charset="0"/>
              </a:rPr>
              <a:t>Application Support Update</a:t>
            </a:r>
            <a:r>
              <a:rPr lang="en-GB" sz="4000" b="1" dirty="0"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GB" sz="4000" b="1" dirty="0"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GB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GB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GB" sz="2800" b="1" dirty="0" smtClean="0">
                <a:ea typeface="Verdana" panose="020B0604030504040204" pitchFamily="34" charset="0"/>
                <a:cs typeface="Verdana" panose="020B0604030504040204" pitchFamily="34" charset="0"/>
              </a:rPr>
              <a:t>Kevin </a:t>
            </a:r>
            <a:r>
              <a:rPr lang="en-GB" sz="2800" b="1" dirty="0">
                <a:ea typeface="Verdana" panose="020B0604030504040204" pitchFamily="34" charset="0"/>
                <a:cs typeface="Verdana" panose="020B0604030504040204" pitchFamily="34" charset="0"/>
              </a:rPr>
              <a:t>Johnston</a:t>
            </a:r>
            <a:r>
              <a:rPr lang="en-GB" sz="4000" b="1" dirty="0"/>
              <a:t/>
            </a:r>
            <a:br>
              <a:rPr lang="en-GB" sz="4000" b="1" dirty="0"/>
            </a:br>
            <a:endParaRPr lang="en-GB" sz="4000" b="1" dirty="0"/>
          </a:p>
        </p:txBody>
      </p:sp>
    </p:spTree>
    <p:extLst>
      <p:ext uri="{BB962C8B-B14F-4D97-AF65-F5344CB8AC3E}">
        <p14:creationId xmlns:p14="http://schemas.microsoft.com/office/powerpoint/2010/main" val="1397323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75593" y="116632"/>
            <a:ext cx="8229600" cy="864096"/>
          </a:xfrm>
        </p:spPr>
        <p:txBody>
          <a:bodyPr/>
          <a:lstStyle/>
          <a:p>
            <a:pPr eaLnBrk="1" hangingPunct="1"/>
            <a:r>
              <a:rPr lang="en-US" b="1" dirty="0">
                <a:ea typeface="Verdana" panose="020B0604030504040204" pitchFamily="34" charset="0"/>
                <a:cs typeface="Verdana" panose="020B0604030504040204" pitchFamily="34" charset="0"/>
              </a:rPr>
              <a:t>Support Staff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528" y="980728"/>
            <a:ext cx="828092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en-GB" sz="2800" b="1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GB" sz="2800" b="1" dirty="0">
                <a:solidFill>
                  <a:srgbClr val="000000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New Starters</a:t>
            </a:r>
          </a:p>
          <a:p>
            <a:pPr lvl="1"/>
            <a:endParaRPr lang="en-GB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800100" lvl="1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0000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Ben Stollar joined Imperial as a Support Desk Engineer in March. Ben has previous experience working on a support desk, and software support. </a:t>
            </a:r>
          </a:p>
          <a:p>
            <a:pPr lvl="1"/>
            <a:endParaRPr lang="en-GB" dirty="0">
              <a:solidFill>
                <a:srgbClr val="000000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800100" lvl="1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0000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Ben Harrington also Joined us in March as a Support Desk Engineer. Ben Has just finished an IT apprenticeship.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sz="20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699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ea typeface="Verdana" panose="020B0604030504040204" pitchFamily="34" charset="0"/>
                <a:cs typeface="Verdana" panose="020B0604030504040204" pitchFamily="34" charset="0"/>
              </a:rPr>
              <a:t>Support Desk Portal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9702" y="3429000"/>
            <a:ext cx="4716524" cy="2862821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55576" y="1268760"/>
            <a:ext cx="6984776" cy="2409131"/>
          </a:xfrm>
        </p:spPr>
        <p:txBody>
          <a:bodyPr/>
          <a:lstStyle/>
          <a:p>
            <a:pPr marL="0" indent="0">
              <a:buNone/>
            </a:pPr>
            <a:r>
              <a:rPr lang="en-GB" sz="2400" dirty="0">
                <a:ea typeface="Verdana" panose="020B0604030504040204" pitchFamily="34" charset="0"/>
                <a:cs typeface="Verdana" panose="020B0604030504040204" pitchFamily="34" charset="0"/>
              </a:rPr>
              <a:t>All customers should now have a logon to the Support Desk Portal.</a:t>
            </a:r>
          </a:p>
          <a:p>
            <a:pPr marL="0" indent="0">
              <a:buNone/>
            </a:pPr>
            <a:r>
              <a:rPr lang="en-GB" sz="2400" dirty="0">
                <a:ea typeface="Verdana" panose="020B0604030504040204" pitchFamily="34" charset="0"/>
                <a:cs typeface="Verdana" panose="020B0604030504040204" pitchFamily="34" charset="0"/>
              </a:rPr>
              <a:t>If you do not have your account details Please contact Support.</a:t>
            </a:r>
          </a:p>
        </p:txBody>
      </p:sp>
    </p:spTree>
    <p:extLst>
      <p:ext uri="{BB962C8B-B14F-4D97-AF65-F5344CB8AC3E}">
        <p14:creationId xmlns:p14="http://schemas.microsoft.com/office/powerpoint/2010/main" val="2404766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5"/>
          <p:cNvSpPr>
            <a:spLocks noGrp="1"/>
          </p:cNvSpPr>
          <p:nvPr>
            <p:ph type="title"/>
          </p:nvPr>
        </p:nvSpPr>
        <p:spPr>
          <a:xfrm>
            <a:off x="468313" y="1628800"/>
            <a:ext cx="8229600" cy="1872208"/>
          </a:xfrm>
        </p:spPr>
        <p:txBody>
          <a:bodyPr/>
          <a:lstStyle/>
          <a:p>
            <a:r>
              <a:rPr lang="en-GB" altLang="en-US" b="1" dirty="0" smtClean="0"/>
              <a:t>ICES Update</a:t>
            </a:r>
            <a:br>
              <a:rPr lang="en-GB" altLang="en-US" b="1" dirty="0" smtClean="0"/>
            </a:br>
            <a:r>
              <a:rPr lang="en-GB" altLang="en-US" sz="3600" b="1" dirty="0" smtClean="0"/>
              <a:t>Mandy Watson</a:t>
            </a:r>
          </a:p>
        </p:txBody>
      </p:sp>
      <p:sp>
        <p:nvSpPr>
          <p:cNvPr id="7171" name="Content Placeholder 6"/>
          <p:cNvSpPr>
            <a:spLocks noGrp="1"/>
          </p:cNvSpPr>
          <p:nvPr>
            <p:ph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marL="457200" lvl="1" indent="0">
              <a:buClr>
                <a:srgbClr val="FF3300"/>
              </a:buClr>
              <a:buNone/>
            </a:pPr>
            <a:endParaRPr lang="en-GB" altLang="en-US" sz="2400" dirty="0" smtClean="0"/>
          </a:p>
          <a:p>
            <a:pPr lvl="1">
              <a:buClr>
                <a:srgbClr val="FF3300"/>
              </a:buClr>
            </a:pPr>
            <a:endParaRPr lang="en-GB" altLang="en-US" sz="2400" dirty="0" smtClean="0"/>
          </a:p>
          <a:p>
            <a:pPr lvl="1">
              <a:buClr>
                <a:srgbClr val="FF3300"/>
              </a:buClr>
            </a:pPr>
            <a:endParaRPr lang="en-GB" altLang="en-US" sz="2400" dirty="0" smtClean="0"/>
          </a:p>
          <a:p>
            <a:pPr lvl="1">
              <a:buClr>
                <a:srgbClr val="FF3300"/>
              </a:buClr>
            </a:pPr>
            <a:endParaRPr lang="en-GB" altLang="en-US" sz="2400" dirty="0" smtClean="0"/>
          </a:p>
          <a:p>
            <a:pPr lvl="1">
              <a:buClr>
                <a:srgbClr val="FF3300"/>
              </a:buClr>
            </a:pPr>
            <a:endParaRPr lang="en-GB" altLang="en-US" sz="2400" dirty="0" smtClean="0"/>
          </a:p>
          <a:p>
            <a:pPr lvl="1">
              <a:buClr>
                <a:srgbClr val="FF3300"/>
              </a:buClr>
            </a:pPr>
            <a:endParaRPr lang="en-GB" altLang="en-US" sz="2400" dirty="0" smtClean="0"/>
          </a:p>
          <a:p>
            <a:pPr lvl="1">
              <a:buClr>
                <a:srgbClr val="FF3300"/>
              </a:buClr>
            </a:pPr>
            <a:endParaRPr lang="en-GB" altLang="en-US" sz="2400" dirty="0" smtClean="0"/>
          </a:p>
          <a:p>
            <a:pPr lvl="1">
              <a:buClr>
                <a:srgbClr val="FF3300"/>
              </a:buClr>
            </a:pPr>
            <a:endParaRPr lang="en-GB" altLang="en-US" sz="2400" dirty="0" smtClean="0"/>
          </a:p>
          <a:p>
            <a:pPr lvl="1">
              <a:buClr>
                <a:srgbClr val="FF3300"/>
              </a:buClr>
              <a:buFontTx/>
              <a:buNone/>
            </a:pPr>
            <a:endParaRPr lang="en-GB" altLang="en-US" sz="2400" dirty="0" smtClean="0"/>
          </a:p>
          <a:p>
            <a:pPr>
              <a:buFontTx/>
              <a:buNone/>
            </a:pPr>
            <a:endParaRPr lang="en-GB" alt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577918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New Faces</a:t>
            </a:r>
            <a:endParaRPr lang="en-GB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FF0000"/>
              </a:buClr>
            </a:pPr>
            <a:r>
              <a:rPr lang="en-GB" dirty="0" smtClean="0"/>
              <a:t>Welcome</a:t>
            </a:r>
          </a:p>
          <a:p>
            <a:pPr lvl="1">
              <a:buClr>
                <a:srgbClr val="FF0000"/>
              </a:buClr>
            </a:pPr>
            <a:r>
              <a:rPr lang="en-GB" dirty="0" smtClean="0"/>
              <a:t>Liverpool City Council</a:t>
            </a:r>
          </a:p>
          <a:p>
            <a:pPr lvl="1">
              <a:buClr>
                <a:srgbClr val="FF0000"/>
              </a:buClr>
            </a:pPr>
            <a:r>
              <a:rPr lang="en-GB" dirty="0" smtClean="0"/>
              <a:t>Luton Borough Council</a:t>
            </a:r>
          </a:p>
          <a:p>
            <a:pPr marL="342900" lvl="1" indent="-342900">
              <a:buClr>
                <a:srgbClr val="FF0000"/>
              </a:buClr>
              <a:buChar char="•"/>
            </a:pPr>
            <a:r>
              <a:rPr lang="en-GB" sz="3200" dirty="0">
                <a:ea typeface="+mn-ea"/>
                <a:cs typeface="+mn-cs"/>
              </a:rPr>
              <a:t>New to Bristol Office</a:t>
            </a:r>
          </a:p>
          <a:p>
            <a:pPr lvl="1">
              <a:buClr>
                <a:srgbClr val="FF0000"/>
              </a:buClr>
            </a:pPr>
            <a:r>
              <a:rPr lang="en-GB" dirty="0" smtClean="0"/>
              <a:t>Mark Sandor</a:t>
            </a:r>
          </a:p>
          <a:p>
            <a:pPr lvl="1">
              <a:buClr>
                <a:srgbClr val="FF0000"/>
              </a:buClr>
            </a:pPr>
            <a:r>
              <a:rPr lang="en-GB" dirty="0" smtClean="0"/>
              <a:t>Bid Manager</a:t>
            </a:r>
          </a:p>
          <a:p>
            <a:pPr lvl="2">
              <a:buClr>
                <a:srgbClr val="FF0000"/>
              </a:buClr>
            </a:pPr>
            <a:r>
              <a:rPr lang="en-GB" dirty="0" smtClean="0"/>
              <a:t>Joined 19</a:t>
            </a:r>
            <a:r>
              <a:rPr lang="en-GB" baseline="30000" dirty="0" smtClean="0"/>
              <a:t>th</a:t>
            </a:r>
            <a:r>
              <a:rPr lang="en-GB" dirty="0" smtClean="0"/>
              <a:t> Oct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7324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5"/>
          <p:cNvSpPr>
            <a:spLocks noGrp="1"/>
          </p:cNvSpPr>
          <p:nvPr>
            <p:ph type="title"/>
          </p:nvPr>
        </p:nvSpPr>
        <p:spPr>
          <a:xfrm>
            <a:off x="468313" y="116632"/>
            <a:ext cx="8229600" cy="1224136"/>
          </a:xfrm>
        </p:spPr>
        <p:txBody>
          <a:bodyPr/>
          <a:lstStyle/>
          <a:p>
            <a:r>
              <a:rPr lang="en-GB" altLang="en-US" b="1" dirty="0" smtClean="0"/>
              <a:t>ICES Website</a:t>
            </a:r>
          </a:p>
        </p:txBody>
      </p:sp>
      <p:sp>
        <p:nvSpPr>
          <p:cNvPr id="7171" name="Content Placeholder 6"/>
          <p:cNvSpPr>
            <a:spLocks noGrp="1"/>
          </p:cNvSpPr>
          <p:nvPr>
            <p:ph idx="1"/>
          </p:nvPr>
        </p:nvSpPr>
        <p:spPr>
          <a:xfrm>
            <a:off x="468313" y="836713"/>
            <a:ext cx="8229600" cy="5318026"/>
          </a:xfrm>
        </p:spPr>
        <p:txBody>
          <a:bodyPr/>
          <a:lstStyle/>
          <a:p>
            <a:pPr lvl="1">
              <a:buClr>
                <a:srgbClr val="C00000"/>
              </a:buClr>
            </a:pPr>
            <a:endParaRPr lang="en-GB" altLang="en-US" sz="2400" dirty="0" smtClean="0"/>
          </a:p>
          <a:p>
            <a:pPr marL="342900" lvl="1" indent="-342900">
              <a:buClr>
                <a:srgbClr val="C00000"/>
              </a:buClr>
              <a:buChar char="•"/>
            </a:pPr>
            <a:r>
              <a:rPr lang="en-GB" altLang="en-US" dirty="0" smtClean="0">
                <a:ea typeface="+mn-ea"/>
                <a:cs typeface="+mn-cs"/>
              </a:rPr>
              <a:t>User Group Area</a:t>
            </a:r>
          </a:p>
          <a:p>
            <a:pPr marL="742950" lvl="2" indent="-342900">
              <a:buClr>
                <a:srgbClr val="C00000"/>
              </a:buClr>
            </a:pPr>
            <a:r>
              <a:rPr lang="en-GB" altLang="en-US" dirty="0" smtClean="0">
                <a:ea typeface="+mn-ea"/>
                <a:cs typeface="+mn-cs"/>
                <a:hlinkClick r:id="rId2"/>
              </a:rPr>
              <a:t>http://www.imperial.co.uk/user-group/ </a:t>
            </a:r>
            <a:endParaRPr lang="en-GB" altLang="en-US" dirty="0" smtClean="0">
              <a:ea typeface="+mn-ea"/>
              <a:cs typeface="+mn-cs"/>
            </a:endParaRPr>
          </a:p>
          <a:p>
            <a:pPr marL="342900" lvl="1" indent="-342900">
              <a:buClr>
                <a:srgbClr val="C00000"/>
              </a:buClr>
              <a:buChar char="•"/>
            </a:pPr>
            <a:endParaRPr lang="en-GB" altLang="en-US" dirty="0" smtClean="0">
              <a:ea typeface="+mn-ea"/>
              <a:cs typeface="+mn-cs"/>
            </a:endParaRPr>
          </a:p>
          <a:p>
            <a:pPr marL="457200" lvl="1" indent="0">
              <a:buClr>
                <a:srgbClr val="FF3300"/>
              </a:buClr>
              <a:buNone/>
            </a:pPr>
            <a:endParaRPr lang="en-GB" altLang="en-US" sz="2400" dirty="0" smtClean="0"/>
          </a:p>
          <a:p>
            <a:pPr lvl="1">
              <a:buClr>
                <a:srgbClr val="FF3300"/>
              </a:buClr>
            </a:pPr>
            <a:endParaRPr lang="en-GB" altLang="en-US" sz="2400" dirty="0" smtClean="0"/>
          </a:p>
          <a:p>
            <a:pPr lvl="1">
              <a:buClr>
                <a:srgbClr val="FF3300"/>
              </a:buClr>
            </a:pPr>
            <a:endParaRPr lang="en-GB" altLang="en-US" sz="2400" dirty="0" smtClean="0"/>
          </a:p>
          <a:p>
            <a:pPr lvl="1">
              <a:buClr>
                <a:srgbClr val="FF3300"/>
              </a:buClr>
            </a:pPr>
            <a:endParaRPr lang="en-GB" altLang="en-US" sz="2400" dirty="0" smtClean="0"/>
          </a:p>
          <a:p>
            <a:pPr lvl="1">
              <a:buClr>
                <a:srgbClr val="FF3300"/>
              </a:buClr>
            </a:pPr>
            <a:endParaRPr lang="en-GB" altLang="en-US" sz="2400" dirty="0" smtClean="0"/>
          </a:p>
          <a:p>
            <a:pPr lvl="1">
              <a:buClr>
                <a:srgbClr val="FF3300"/>
              </a:buClr>
            </a:pPr>
            <a:endParaRPr lang="en-GB" altLang="en-US" sz="2400" dirty="0" smtClean="0"/>
          </a:p>
          <a:p>
            <a:pPr lvl="1">
              <a:buClr>
                <a:srgbClr val="FF3300"/>
              </a:buClr>
              <a:buFontTx/>
              <a:buNone/>
            </a:pPr>
            <a:endParaRPr lang="en-GB" altLang="en-US" sz="2400" dirty="0" smtClean="0"/>
          </a:p>
          <a:p>
            <a:pPr>
              <a:buFontTx/>
              <a:buNone/>
            </a:pPr>
            <a:endParaRPr lang="en-GB" altLang="en-US" sz="2800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2276872"/>
            <a:ext cx="7020272" cy="3489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1206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55575" y="57370"/>
            <a:ext cx="888092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>
                <a:latin typeface="+mj-lt"/>
              </a:rPr>
              <a:t>ICES on Social Media : </a:t>
            </a:r>
          </a:p>
          <a:p>
            <a:pPr algn="ctr"/>
            <a:r>
              <a:rPr lang="en-GB" sz="4000" b="1" dirty="0" smtClean="0">
                <a:latin typeface="+mj-lt"/>
              </a:rPr>
              <a:t>Twitter and LinkedIn</a:t>
            </a:r>
          </a:p>
          <a:p>
            <a:pPr algn="ctr"/>
            <a:endParaRPr lang="en-GB" sz="4400" b="1" dirty="0" smtClean="0">
              <a:latin typeface="+mj-lt"/>
            </a:endParaRPr>
          </a:p>
          <a:p>
            <a:pPr algn="ctr"/>
            <a:r>
              <a:rPr lang="en-GB" sz="4400" b="1" dirty="0" smtClean="0">
                <a:latin typeface="+mj-lt"/>
              </a:rPr>
              <a:t> </a:t>
            </a:r>
            <a:endParaRPr lang="en-GB" sz="4400" b="1" dirty="0">
              <a:latin typeface="+mj-lt"/>
            </a:endParaRPr>
          </a:p>
        </p:txBody>
      </p:sp>
      <p:sp>
        <p:nvSpPr>
          <p:cNvPr id="2" name="AutoShape 2" descr="Image result for twitter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395536" y="1268760"/>
            <a:ext cx="81369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dirty="0" smtClean="0"/>
              <a:t>For the latest parking news, product updates and Q&amp;A sessions, please follow us on </a:t>
            </a:r>
            <a:r>
              <a:rPr lang="en-GB" smtClean="0"/>
              <a:t>social media. </a:t>
            </a:r>
            <a:endParaRPr lang="en-GB" dirty="0" smtClean="0"/>
          </a:p>
          <a:p>
            <a:pPr marL="285750" indent="-285750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dirty="0" smtClean="0"/>
              <a:t> media </a:t>
            </a:r>
            <a:endParaRPr lang="en-GB" dirty="0"/>
          </a:p>
        </p:txBody>
      </p:sp>
      <p:pic>
        <p:nvPicPr>
          <p:cNvPr id="4098" name="Picture 2" descr="http://icons.iconarchive.com/icons/limav/flat-gradient-social/256/Twitter-icon.p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2533546"/>
            <a:ext cx="1368152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2123728" y="2848290"/>
            <a:ext cx="55446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hlinkClick r:id="rId2"/>
              </a:rPr>
              <a:t>https://twitter.com/imperial_soluti</a:t>
            </a:r>
            <a:endParaRPr lang="en-GB" dirty="0"/>
          </a:p>
        </p:txBody>
      </p:sp>
      <p:pic>
        <p:nvPicPr>
          <p:cNvPr id="4100" name="Picture 4" descr="https://media.licdn.com/mpr/mpr/shrink_200_200/AAEAAQAAAAAAAANyAAAAJGRlZTNlZDQwLTk4YTItNDA1MS04MzBjLWJmNGQ5M2RmZGUxYw.pn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390" y="4005062"/>
            <a:ext cx="1280121" cy="1192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2123728" y="3966092"/>
            <a:ext cx="55446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hlinkClick r:id="rId4"/>
              </a:rPr>
              <a:t>https://www.linkedin.com/company/imperial-civil-enforcement-solutions-limited?trk=biz-companies-cym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8048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5"/>
          <p:cNvSpPr>
            <a:spLocks noGrp="1"/>
          </p:cNvSpPr>
          <p:nvPr>
            <p:ph type="title"/>
          </p:nvPr>
        </p:nvSpPr>
        <p:spPr>
          <a:xfrm>
            <a:off x="468313" y="116632"/>
            <a:ext cx="8229600" cy="1224136"/>
          </a:xfrm>
        </p:spPr>
        <p:txBody>
          <a:bodyPr/>
          <a:lstStyle/>
          <a:p>
            <a:r>
              <a:rPr lang="en-GB" altLang="en-US" b="1" dirty="0" err="1" smtClean="0"/>
              <a:t>Parkex</a:t>
            </a:r>
            <a:r>
              <a:rPr lang="en-GB" altLang="en-US" b="1" dirty="0" smtClean="0"/>
              <a:t> 2016</a:t>
            </a:r>
          </a:p>
        </p:txBody>
      </p:sp>
      <p:sp>
        <p:nvSpPr>
          <p:cNvPr id="7171" name="Content Placeholder 6"/>
          <p:cNvSpPr>
            <a:spLocks noGrp="1"/>
          </p:cNvSpPr>
          <p:nvPr>
            <p:ph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lvl="1">
              <a:buClr>
                <a:srgbClr val="CC0000"/>
              </a:buClr>
              <a:buFont typeface="Arial" panose="020B0604020202020204" pitchFamily="34" charset="0"/>
              <a:buChar char="•"/>
            </a:pPr>
            <a:r>
              <a:rPr lang="en-GB" altLang="en-US" sz="2400" dirty="0" smtClean="0"/>
              <a:t>15</a:t>
            </a:r>
            <a:r>
              <a:rPr lang="en-GB" altLang="en-US" sz="2400" baseline="30000" dirty="0" smtClean="0"/>
              <a:t>th</a:t>
            </a:r>
            <a:r>
              <a:rPr lang="en-GB" altLang="en-US" sz="2400" dirty="0" smtClean="0"/>
              <a:t> – 16</a:t>
            </a:r>
            <a:r>
              <a:rPr lang="en-GB" altLang="en-US" sz="2400" baseline="30000" dirty="0" smtClean="0"/>
              <a:t>th</a:t>
            </a:r>
            <a:r>
              <a:rPr lang="en-GB" altLang="en-US" sz="2400" dirty="0"/>
              <a:t> June Ricoh Arena, Coventry</a:t>
            </a:r>
            <a:endParaRPr lang="en-GB" altLang="en-US" sz="2400" dirty="0" smtClean="0"/>
          </a:p>
          <a:p>
            <a:pPr lvl="1">
              <a:buClr>
                <a:srgbClr val="CC0000"/>
              </a:buClr>
              <a:buFont typeface="Arial" panose="020B0604020202020204" pitchFamily="34" charset="0"/>
              <a:buChar char="•"/>
            </a:pPr>
            <a:r>
              <a:rPr lang="en-GB" altLang="en-US" sz="2400" dirty="0" smtClean="0"/>
              <a:t>ICES – Stand B14</a:t>
            </a:r>
          </a:p>
          <a:p>
            <a:pPr lvl="1">
              <a:buClr>
                <a:srgbClr val="CC0000"/>
              </a:buClr>
              <a:buFont typeface="Arial" panose="020B0604020202020204" pitchFamily="34" charset="0"/>
              <a:buChar char="•"/>
            </a:pPr>
            <a:r>
              <a:rPr lang="en-GB" altLang="en-US" sz="2400" dirty="0" smtClean="0"/>
              <a:t>Theme</a:t>
            </a:r>
          </a:p>
          <a:p>
            <a:pPr lvl="1">
              <a:buClr>
                <a:srgbClr val="FF3300"/>
              </a:buClr>
              <a:buFont typeface="Arial" panose="020B0604020202020204" pitchFamily="34" charset="0"/>
              <a:buChar char="•"/>
            </a:pPr>
            <a:endParaRPr lang="en-GB" altLang="en-US" sz="2400" dirty="0" smtClean="0"/>
          </a:p>
          <a:p>
            <a:pPr lvl="1">
              <a:buClr>
                <a:srgbClr val="FF3300"/>
              </a:buClr>
            </a:pPr>
            <a:endParaRPr lang="en-GB" altLang="en-US" sz="3200" dirty="0" smtClean="0"/>
          </a:p>
          <a:p>
            <a:pPr lvl="1">
              <a:buClr>
                <a:srgbClr val="FF3300"/>
              </a:buClr>
            </a:pPr>
            <a:endParaRPr lang="en-GB" altLang="en-US" sz="2400" dirty="0" smtClean="0"/>
          </a:p>
          <a:p>
            <a:pPr lvl="1">
              <a:buClr>
                <a:srgbClr val="FF3300"/>
              </a:buClr>
            </a:pPr>
            <a:endParaRPr lang="en-GB" altLang="en-US" sz="2400" dirty="0" smtClean="0"/>
          </a:p>
          <a:p>
            <a:pPr lvl="1">
              <a:buClr>
                <a:srgbClr val="FF3300"/>
              </a:buClr>
            </a:pPr>
            <a:endParaRPr lang="en-GB" altLang="en-US" sz="2400" dirty="0" smtClean="0"/>
          </a:p>
          <a:p>
            <a:pPr lvl="1">
              <a:buClr>
                <a:srgbClr val="FF3300"/>
              </a:buClr>
            </a:pPr>
            <a:endParaRPr lang="en-GB" altLang="en-US" sz="2400" dirty="0" smtClean="0"/>
          </a:p>
          <a:p>
            <a:pPr lvl="1">
              <a:buClr>
                <a:srgbClr val="FF3300"/>
              </a:buClr>
              <a:buFontTx/>
              <a:buNone/>
            </a:pPr>
            <a:endParaRPr lang="en-GB" altLang="en-US" sz="2400" dirty="0" smtClean="0"/>
          </a:p>
          <a:p>
            <a:pPr>
              <a:buFontTx/>
              <a:buNone/>
            </a:pPr>
            <a:endParaRPr lang="en-GB" altLang="en-US" sz="2800" dirty="0" smtClean="0"/>
          </a:p>
        </p:txBody>
      </p:sp>
      <p:pic>
        <p:nvPicPr>
          <p:cNvPr id="5125" name="Picture 5" descr="http://www.picgifs.com/graphics/q/question-marks/graphics-question-marks-566179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6394" y="3068960"/>
            <a:ext cx="3240360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8482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 Unicod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 Unicode" pitchFamily="34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8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 Unicod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 Unicode" pitchFamily="34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1_ICES Powerpoint Template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 Unicod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 Unicode" pitchFamily="34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9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 Unicod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 Unicode" pitchFamily="34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10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 Unicod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 Unicode" pitchFamily="34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 Unicod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 Unicode" pitchFamily="34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 Unicod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 Unicode" pitchFamily="34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 Unicod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 Unicode" pitchFamily="34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 Unicod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 Unicode" pitchFamily="34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 Unicod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 Unicode" pitchFamily="34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ICES Powerpoint Template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 Unicod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 Unicode" pitchFamily="34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6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 Unicod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 Unicode" pitchFamily="34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7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 Unicod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 Unicode" pitchFamily="34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Office97\Templates\Presentation Designs\Dads Tie.pot</Template>
  <TotalTime>9068</TotalTime>
  <Words>202</Words>
  <Application>Microsoft Office PowerPoint</Application>
  <PresentationFormat>On-screen Show (4:3)</PresentationFormat>
  <Paragraphs>77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13</vt:i4>
      </vt:variant>
      <vt:variant>
        <vt:lpstr>Slide Titles</vt:lpstr>
      </vt:variant>
      <vt:variant>
        <vt:i4>11</vt:i4>
      </vt:variant>
    </vt:vector>
  </HeadingPairs>
  <TitlesOfParts>
    <vt:vector size="28" baseType="lpstr">
      <vt:lpstr>Arial</vt:lpstr>
      <vt:lpstr>Lucida Sans Unicode</vt:lpstr>
      <vt:lpstr>Times New Roman</vt:lpstr>
      <vt:lpstr>Verdana</vt:lpstr>
      <vt:lpstr>Custom Design</vt:lpstr>
      <vt:lpstr>1_Custom Design</vt:lpstr>
      <vt:lpstr>2_Custom Design</vt:lpstr>
      <vt:lpstr>3_Custom Design</vt:lpstr>
      <vt:lpstr>4_Custom Design</vt:lpstr>
      <vt:lpstr>5_Custom Design</vt:lpstr>
      <vt:lpstr>ICES Powerpoint Template</vt:lpstr>
      <vt:lpstr>6_Custom Design</vt:lpstr>
      <vt:lpstr>7_Custom Design</vt:lpstr>
      <vt:lpstr>8_Custom Design</vt:lpstr>
      <vt:lpstr>1_ICES Powerpoint Template</vt:lpstr>
      <vt:lpstr>9_Custom Design</vt:lpstr>
      <vt:lpstr>10_Custom Design</vt:lpstr>
      <vt:lpstr>ICES User Group  14th April 2016  </vt:lpstr>
      <vt:lpstr>Application Support Update  Kevin Johnston </vt:lpstr>
      <vt:lpstr>Support Staff</vt:lpstr>
      <vt:lpstr>Support Desk Portal</vt:lpstr>
      <vt:lpstr>ICES Update Mandy Watson</vt:lpstr>
      <vt:lpstr>New Faces</vt:lpstr>
      <vt:lpstr>ICES Website</vt:lpstr>
      <vt:lpstr>PowerPoint Presentation</vt:lpstr>
      <vt:lpstr>Parkex 2016</vt:lpstr>
      <vt:lpstr>Product Update</vt:lpstr>
      <vt:lpstr>Any Questions?</vt:lpstr>
    </vt:vector>
  </TitlesOfParts>
  <Company>Imperial Business Systems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Langdale User Group</dc:title>
  <dc:creator>Neky</dc:creator>
  <cp:lastModifiedBy>Mandy Watson</cp:lastModifiedBy>
  <cp:revision>680</cp:revision>
  <cp:lastPrinted>2004-02-10T11:40:25Z</cp:lastPrinted>
  <dcterms:created xsi:type="dcterms:W3CDTF">2002-05-20T16:33:02Z</dcterms:created>
  <dcterms:modified xsi:type="dcterms:W3CDTF">2016-04-13T16:52:54Z</dcterms:modified>
</cp:coreProperties>
</file>