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71" r:id="rId2"/>
    <p:sldMasterId id="2147483698" r:id="rId3"/>
    <p:sldMasterId id="2147483712" r:id="rId4"/>
    <p:sldMasterId id="2147483726" r:id="rId5"/>
    <p:sldMasterId id="2147483740" r:id="rId6"/>
    <p:sldMasterId id="2147483819" r:id="rId7"/>
  </p:sldMasterIdLst>
  <p:notesMasterIdLst>
    <p:notesMasterId r:id="rId16"/>
  </p:notesMasterIdLst>
  <p:handoutMasterIdLst>
    <p:handoutMasterId r:id="rId17"/>
  </p:handoutMasterIdLst>
  <p:sldIdLst>
    <p:sldId id="331" r:id="rId8"/>
    <p:sldId id="336" r:id="rId9"/>
    <p:sldId id="345" r:id="rId10"/>
    <p:sldId id="342" r:id="rId11"/>
    <p:sldId id="343" r:id="rId12"/>
    <p:sldId id="344" r:id="rId13"/>
    <p:sldId id="346" r:id="rId14"/>
    <p:sldId id="34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CFE9A"/>
    <a:srgbClr val="6699FF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6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2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DE433E-A005-4EB1-B694-AF778E6536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81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EDEB414-44B4-4DEE-A897-8FC99A05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6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Since we last met there have been two releases of 3sixty.</a:t>
            </a:r>
          </a:p>
          <a:p>
            <a:r>
              <a:rPr lang="en-GB" dirty="0"/>
              <a:t>Contact support to</a:t>
            </a:r>
            <a:r>
              <a:rPr lang="en-GB" baseline="0" dirty="0"/>
              <a:t> book the upgrade or of you haven’t received the release notes. Full details of everything I mention in the release notes.</a:t>
            </a:r>
          </a:p>
          <a:p>
            <a:r>
              <a:rPr lang="en-GB" baseline="0" dirty="0"/>
              <a:t>Some tasters. Letters in Word – saves up to 90% disk space on new letters. 5meg now 0.5meg.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53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E-mail was both a security risk and open to human</a:t>
            </a:r>
            <a:r>
              <a:rPr lang="en-GB" baseline="0" dirty="0"/>
              <a:t> error</a:t>
            </a:r>
          </a:p>
          <a:p>
            <a:r>
              <a:rPr lang="en-GB" baseline="0" dirty="0"/>
              <a:t>More secure but that means we need permission granting by IT to open firewall ports.</a:t>
            </a:r>
          </a:p>
          <a:p>
            <a:r>
              <a:rPr lang="en-GB" baseline="0" dirty="0"/>
              <a:t>For 3sixty users – all you will have to do is create the VQ4 from the DVLA interface, everything else is automatic.</a:t>
            </a:r>
          </a:p>
          <a:p>
            <a:r>
              <a:rPr lang="en-GB" baseline="0" dirty="0"/>
              <a:t>So far we’ve done 12 customers in 6 months. Anyone using it?</a:t>
            </a:r>
          </a:p>
          <a:p>
            <a:r>
              <a:rPr lang="en-GB" baseline="0" dirty="0"/>
              <a:t>DVLA are watching – expect to be asked in your next audit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81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96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STAT state code, export of results to csv. If you can search</a:t>
            </a:r>
            <a:r>
              <a:rPr lang="en-GB" baseline="0" dirty="0"/>
              <a:t> for it, you can report on it.</a:t>
            </a:r>
          </a:p>
          <a:p>
            <a:r>
              <a:rPr lang="en-GB" baseline="0" dirty="0"/>
              <a:t>Data from every report can be exported into a variety of formats. Can import a file containing case numbers so they can be progressed all at once. Watch list report produces this list.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5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check if purge is running and if so, if it’s working. If not running please place a call with support to get it going. </a:t>
            </a:r>
          </a:p>
          <a:p>
            <a:r>
              <a:rPr lang="en-GB" dirty="0"/>
              <a:t>Must be at V8.4 to step across to 3sixty.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34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example we found many hundreds of cases</a:t>
            </a:r>
            <a:r>
              <a:rPr lang="en-GB" baseline="0" dirty="0"/>
              <a:t> at one council which had effectively become lost, some of them had been in these states for two years or more. Not systems fault but just in states that no=one was checking. We brought these to council’s attention and they are now reviewing them.</a:t>
            </a:r>
          </a:p>
          <a:p>
            <a:r>
              <a:rPr lang="en-GB" baseline="0" dirty="0"/>
              <a:t>RTA91 </a:t>
            </a:r>
            <a:r>
              <a:rPr lang="en-GB" baseline="0" dirty="0" err="1"/>
              <a:t>config</a:t>
            </a:r>
            <a:r>
              <a:rPr lang="en-GB" baseline="0" dirty="0"/>
              <a:t> and cases, cancellation reasons used once in five years. Get a </a:t>
            </a:r>
            <a:r>
              <a:rPr lang="en-GB" baseline="0"/>
              <a:t>good tidy-up.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26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2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EB414-44B4-4DEE-A897-8FC99A0592C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05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B5B2-0D00-4E9B-AC53-724616618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A79-CD79-4E68-A62B-A78389AD8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9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6A4F-69C5-4CE4-9A09-2B42D96B0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9E5-2B41-48E7-A065-FC40A46DC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4C53-AA96-4F6A-860A-1200C8F5A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3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8BCF4-2E0B-4435-B28C-42EBE24DB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19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361D-C3EB-4C00-99EE-C2F09B55E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0FFF-E517-4902-86D0-96432B4E3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2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FC1EB-8E46-43BD-BD13-5948339F4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91499-1D6A-424C-B912-C609F55EA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9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E998-BCC8-4FD3-BFE7-071D7FDF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F769-9BA8-4B18-94A6-EEEB689C0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16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2DAD-8CE5-4B0E-B38A-EF8FD6063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4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D6F9C-54BA-42DD-8A09-8FC38768D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8EA1F-E9BB-4612-94E5-72FD5D65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7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A7DAF-4A9D-4FDC-81CC-3469AC379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9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5A64E-8085-43D6-84F2-AA31B87F3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54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436C-B973-4E26-BB07-E9F1AE476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80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3006-B668-410C-BD7C-85D78CA87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CDCC6-23D9-406E-BF3A-EFA00D9B0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99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71FC-4F85-4027-91A1-DA279A8A5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2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89CB-25CD-4970-BB64-24409BB8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3573-8278-4178-A28E-12E20AA38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18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EC7E-D1F2-4058-A66C-259DEE5BD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51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B7DE-F8EB-4030-9659-7E09AF0C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692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F4D2C-FC7D-4650-8EA5-ADEC6C701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104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C607F-AE81-453D-8DE1-542478E95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7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007C-7623-4412-9D86-41A2EEF70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8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D93C-EDB8-49CF-AE02-58BBD46C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60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DF03-ABD2-4A5D-99C9-F5746C16B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29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8D499-A438-4158-A315-D9FCFC58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1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A8E0-5334-4D42-BF65-A94A9195C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180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36D6-27AA-4631-922C-E0E5ECD66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F02-4E79-425A-B7FD-A9919B002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899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9AD1-8D7F-4DAA-A36D-356FED1BE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36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2A95C-D65F-4322-85EA-7F3289E76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4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A1C42-03FF-47EF-9E51-422901C9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85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AC0-2569-48F6-9CFA-8180CA860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029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9F0C3-CE04-47C5-9E19-667F7CD33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0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E004-2DD7-4300-9A9C-B514204EC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7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EFAD-63D6-4601-9B61-354857856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881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F517-A35C-4EDF-A65D-A4E45E87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478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CFA97-5842-412F-B20D-2754253A1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58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193EC-2195-41AE-87A0-E6A96FC7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808F-B919-417D-9609-279C7BDBB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14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40D-F84E-491B-A79F-99D865BA1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5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CD60-9403-4EC7-A4F3-3CABA6CA9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41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3814-F14C-4997-BDBA-7449D484B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74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884A-A4E7-4CDD-87DF-CAB5BA5F9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507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CC73-D0F7-4782-955D-33E6E390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79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D88B7-9CDD-438C-91B9-7B6FFD08F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842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C99CD-282F-4264-8C8C-6FEA9C5A9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31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4A485-8598-465E-AAD1-1716789A8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787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720C0-1FF5-4B51-A409-E502082CB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75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4A915-5C50-465D-AA19-1FDA23A52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7DF-1D01-4FD1-9CBA-EDA52E6EB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093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EA72-B52F-4071-98D9-536381ED3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23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8FC5-218D-44C0-9BB3-18ACE588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86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8E6CC-F3D2-4B63-91EB-6C1DFDE23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474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5915-7C78-4175-9BF7-E129DB9CC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775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2C3E-DE4A-4117-BCAB-C5D072B0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2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AE721-9E4C-4112-922B-BD65EB042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06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9B783-0EDE-4EEA-A0B2-5CEC953A1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357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384F-6521-43E6-9610-C9C1F27A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637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E3E29-BBC8-4B19-AC59-3CA65D410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129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CAA93-CEFF-413D-85CE-FF32A1467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67B9-8C7C-4F86-97B5-C84B49DC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857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F938-13BB-43F4-B917-9BA35CF7C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515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6F3AF-0882-497F-A3F1-0EC26C351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30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74A2E-A783-4022-BB29-200B34734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51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682B4-922B-4493-A70C-BBF4BE58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104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97C1E-6C49-4967-A1DF-25D3207F8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402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19F65-119B-420E-8617-230A6ADC1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72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AA2DB-9A8C-4377-B994-E314B511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076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F30F-F0D1-4740-9F7C-1E848C8AC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22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BAC7F-BC2E-4C07-917F-78C60D530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27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D7C-987A-4FAF-A8AA-C6ED60736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8283-57D1-42A0-ACC1-B81ED5A0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533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C1F4-2FD0-4EE4-925B-77B0C8D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717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B21E-E110-4AE2-A16B-38C235EBF1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117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6485-3DC4-4952-A775-AB3A02838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14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D328-141D-42E0-9278-069777E54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84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4073-D06E-49CC-B5A4-680EBDE08E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663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2A0-01C9-46D2-B7A8-31164A7DAF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241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4BC-9B4E-47F4-B854-E7C1FC73A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590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7AC2-C6DE-4330-8AA8-99034851B9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4909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7DCC-2C62-4884-BAA1-6EB429ED3A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95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CD52-6C37-403A-A3D9-84E33A05E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12C-16E0-4138-BFFB-3678CE916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166B46E-6862-4D61-ABA1-E3F4BDF31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5F9B22-3A18-41F5-A73D-955416F17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A396CA3-F43B-41F3-A2A2-83CE8198A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29249EC-CFE5-440C-BE71-CEB00918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6C6E9E1-A3D7-4B47-880B-783FE5E67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0FBD06B-A8AA-4F71-BE73-54670848B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38E22373-2D8C-46BD-BF69-61DDF4748720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67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eneva.qc.restaau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3sixty V5.2 &amp; V5.3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19675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800" kern="0" dirty="0"/>
              <a:t>Watch Lists – useful for bus lanes</a:t>
            </a:r>
          </a:p>
          <a:p>
            <a:r>
              <a:rPr lang="en-GB" sz="2800" kern="0" dirty="0"/>
              <a:t>Integration with hosted </a:t>
            </a:r>
            <a:r>
              <a:rPr lang="en-GB" sz="2800" kern="0" dirty="0" err="1"/>
              <a:t>PermitSmarti</a:t>
            </a:r>
            <a:endParaRPr lang="en-GB" sz="2800" kern="0" dirty="0"/>
          </a:p>
          <a:p>
            <a:r>
              <a:rPr lang="en-GB" sz="2800" kern="0" dirty="0"/>
              <a:t>Can select a progression when indexing scanned documents</a:t>
            </a:r>
          </a:p>
          <a:p>
            <a:r>
              <a:rPr lang="en-GB" sz="2800" kern="0" dirty="0"/>
              <a:t>Letters now 90% smaller</a:t>
            </a:r>
          </a:p>
          <a:p>
            <a:r>
              <a:rPr lang="en-GB" sz="2800" kern="0" dirty="0"/>
              <a:t>Can create pdf documents overnight</a:t>
            </a:r>
          </a:p>
          <a:p>
            <a:r>
              <a:rPr lang="en-GB" sz="2800" kern="0" dirty="0"/>
              <a:t>Revamp of Suspense screens</a:t>
            </a:r>
          </a:p>
          <a:p>
            <a:r>
              <a:rPr lang="en-GB" sz="2800" kern="0" dirty="0"/>
              <a:t>Batch progression &amp; Print File Manager</a:t>
            </a:r>
          </a:p>
          <a:p>
            <a:pPr marL="0" indent="0">
              <a:buFontTx/>
              <a:buNone/>
            </a:pPr>
            <a:r>
              <a:rPr lang="en-GB" kern="0" dirty="0"/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406148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DVLA file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381049"/>
            <a:ext cx="8229600" cy="485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Changes to improve security as requested by DVLA</a:t>
            </a:r>
          </a:p>
          <a:p>
            <a:r>
              <a:rPr lang="en-GB" kern="0" dirty="0"/>
              <a:t>Eliminated e-mail</a:t>
            </a:r>
          </a:p>
          <a:p>
            <a:r>
              <a:rPr lang="en-GB" kern="0" dirty="0"/>
              <a:t>Done by SFTP (as imposed on us)</a:t>
            </a:r>
          </a:p>
          <a:p>
            <a:r>
              <a:rPr lang="en-GB" kern="0" dirty="0"/>
              <a:t>More secure but needs your IT to play ball</a:t>
            </a:r>
          </a:p>
          <a:p>
            <a:r>
              <a:rPr lang="en-GB" kern="0" dirty="0"/>
              <a:t>This is proving difficult!</a:t>
            </a:r>
          </a:p>
          <a:p>
            <a:r>
              <a:rPr lang="en-GB" kern="0" dirty="0"/>
              <a:t>DVLA are watching</a:t>
            </a:r>
          </a:p>
          <a:p>
            <a:pPr marL="0" indent="0">
              <a:buNone/>
            </a:pPr>
            <a:endParaRPr lang="en-GB" kern="0" dirty="0"/>
          </a:p>
          <a:p>
            <a:pPr marL="342900" lvl="1" indent="-342900">
              <a:buFontTx/>
              <a:buChar char="•"/>
            </a:pPr>
            <a:endParaRPr lang="en-GB" sz="3200" kern="0" dirty="0"/>
          </a:p>
          <a:p>
            <a:pPr marL="457200" lvl="1" indent="0">
              <a:buNone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64310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Jobs which can be scheduled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381049"/>
            <a:ext cx="8229600" cy="485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800" kern="0" dirty="0"/>
              <a:t>Auto progression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Export for 3</a:t>
            </a:r>
            <a:r>
              <a:rPr lang="en-GB" kern="0" baseline="30000" dirty="0"/>
              <a:t>rd</a:t>
            </a:r>
            <a:r>
              <a:rPr lang="en-GB" kern="0" dirty="0"/>
              <a:t> party printing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Export of pdf documents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CPTRAN, DVLA and CCTV imports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Import of scanned documents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Rialto import and export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Calculation of persistent offenders</a:t>
            </a:r>
          </a:p>
          <a:p>
            <a:pPr marL="342900" lvl="1" indent="-342900">
              <a:buFontTx/>
              <a:buChar char="•"/>
            </a:pPr>
            <a:r>
              <a:rPr lang="en-GB" kern="0" dirty="0"/>
              <a:t>Enforcement agency returns</a:t>
            </a:r>
          </a:p>
          <a:p>
            <a:pPr marL="342900" lvl="1" indent="-342900">
              <a:buFontTx/>
              <a:buChar char="•"/>
            </a:pPr>
            <a:endParaRPr lang="en-GB" sz="3200" kern="0" dirty="0"/>
          </a:p>
          <a:p>
            <a:pPr marL="457200" lvl="1" indent="0">
              <a:buNone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3125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Did you know…?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268760"/>
            <a:ext cx="8229600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Search for cases by state code, current and historical</a:t>
            </a:r>
          </a:p>
          <a:p>
            <a:r>
              <a:rPr lang="en-GB" kern="0" dirty="0"/>
              <a:t>Export case search results</a:t>
            </a:r>
          </a:p>
          <a:p>
            <a:r>
              <a:rPr lang="en-GB" kern="0" dirty="0"/>
              <a:t>Export report data to Excel</a:t>
            </a:r>
          </a:p>
          <a:p>
            <a:r>
              <a:rPr lang="en-GB" kern="0" dirty="0"/>
              <a:t>Put PCN numbers in a file and batch progress</a:t>
            </a:r>
          </a:p>
          <a:p>
            <a:r>
              <a:rPr lang="en-GB" kern="0" dirty="0"/>
              <a:t>E-mail any letter</a:t>
            </a:r>
          </a:p>
          <a:p>
            <a:pPr marL="0" indent="0">
              <a:buFontTx/>
              <a:buNone/>
            </a:pPr>
            <a:r>
              <a:rPr lang="en-GB" kern="0" dirty="0"/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20087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migration to 3sixty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417638"/>
            <a:ext cx="8383960" cy="525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Data created in 3sixty to match data in PGW. Data is </a:t>
            </a:r>
            <a:r>
              <a:rPr lang="en-GB" i="1" kern="0" dirty="0"/>
              <a:t>not</a:t>
            </a:r>
            <a:r>
              <a:rPr lang="en-GB" kern="0" dirty="0"/>
              <a:t> removed from PGW.</a:t>
            </a:r>
          </a:p>
          <a:p>
            <a:r>
              <a:rPr lang="en-GB" kern="0" dirty="0"/>
              <a:t>Must be on PGW V8.4</a:t>
            </a:r>
          </a:p>
          <a:p>
            <a:r>
              <a:rPr lang="en-GB" kern="0" dirty="0"/>
              <a:t>Must run a purge first to remove closed cases issued before 31/03/2012</a:t>
            </a:r>
          </a:p>
          <a:p>
            <a:r>
              <a:rPr lang="en-GB" sz="3200" kern="0" dirty="0"/>
              <a:t>Will migrate all open TMA cases</a:t>
            </a:r>
          </a:p>
          <a:p>
            <a:pPr marL="342900" lvl="1" indent="-342900">
              <a:buFontTx/>
              <a:buChar char="•"/>
            </a:pPr>
            <a:r>
              <a:rPr lang="en-GB" sz="3200" kern="0" dirty="0"/>
              <a:t>Two other utilities must also be run</a:t>
            </a:r>
          </a:p>
          <a:p>
            <a:pPr marL="742950" lvl="2" indent="-342900"/>
            <a:r>
              <a:rPr lang="en-GB" kern="0" dirty="0"/>
              <a:t>Letter extraction</a:t>
            </a:r>
          </a:p>
          <a:p>
            <a:pPr marL="742950" lvl="2" indent="-342900"/>
            <a:r>
              <a:rPr lang="en-GB" kern="0" dirty="0"/>
              <a:t>UAT file snapshot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69283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migration to 3sixty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417638"/>
            <a:ext cx="8229600" cy="388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Your data gets a health check</a:t>
            </a:r>
          </a:p>
          <a:p>
            <a:r>
              <a:rPr lang="en-GB" kern="0" dirty="0"/>
              <a:t>Good opportunity to leave behind old stuff</a:t>
            </a:r>
          </a:p>
          <a:p>
            <a:r>
              <a:rPr lang="en-GB" kern="0" dirty="0"/>
              <a:t>PGW database retained if you use Permit Gateway</a:t>
            </a:r>
          </a:p>
          <a:p>
            <a:r>
              <a:rPr lang="en-GB" kern="0" dirty="0"/>
              <a:t>Access to parking data will be removed</a:t>
            </a:r>
          </a:p>
          <a:p>
            <a:pPr marL="0" indent="0">
              <a:buFontTx/>
              <a:buNone/>
            </a:pPr>
            <a:r>
              <a:rPr lang="en-GB" kern="0" dirty="0"/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5273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Lastly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124744"/>
            <a:ext cx="8229600" cy="388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I’m on leave tomorrow</a:t>
            </a:r>
          </a:p>
          <a:p>
            <a:r>
              <a:rPr lang="en-GB" kern="0" dirty="0"/>
              <a:t>and Monday</a:t>
            </a:r>
          </a:p>
          <a:p>
            <a:r>
              <a:rPr lang="en-GB" kern="0" dirty="0"/>
              <a:t>and every Friday and Monday from now on</a:t>
            </a:r>
          </a:p>
          <a:p>
            <a:r>
              <a:rPr lang="en-GB" kern="0" dirty="0"/>
              <a:t>Liz Smart taking over 3sixty</a:t>
            </a:r>
          </a:p>
          <a:p>
            <a:pPr lvl="1"/>
            <a:r>
              <a:rPr lang="en-GB" kern="0" dirty="0"/>
              <a:t>Experienced analyst, at ICES since 2008</a:t>
            </a:r>
          </a:p>
          <a:p>
            <a:pPr lvl="1"/>
            <a:r>
              <a:rPr lang="en-GB" kern="0" dirty="0"/>
              <a:t>Major involvement in Rialto</a:t>
            </a:r>
          </a:p>
          <a:p>
            <a:pPr lvl="1"/>
            <a:r>
              <a:rPr lang="en-GB" kern="0" dirty="0"/>
              <a:t>Designed 3sixty Environmental</a:t>
            </a:r>
          </a:p>
          <a:p>
            <a:pPr lvl="1"/>
            <a:r>
              <a:rPr lang="en-GB" kern="0" dirty="0"/>
              <a:t>NCP, </a:t>
            </a:r>
            <a:r>
              <a:rPr lang="en-GB" kern="0" dirty="0" err="1"/>
              <a:t>PaySmarti</a:t>
            </a:r>
            <a:endParaRPr lang="en-GB" kern="0" dirty="0"/>
          </a:p>
          <a:p>
            <a:pPr lvl="1"/>
            <a:endParaRPr lang="en-GB" kern="0" dirty="0"/>
          </a:p>
          <a:p>
            <a:pPr marL="0" indent="0">
              <a:buFontTx/>
              <a:buNone/>
            </a:pPr>
            <a:r>
              <a:rPr lang="en-GB" kern="0" dirty="0"/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03631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Geneva?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1124744"/>
            <a:ext cx="8229600" cy="388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3sixty on the web</a:t>
            </a:r>
          </a:p>
          <a:p>
            <a:pPr lvl="1"/>
            <a:r>
              <a:rPr lang="en-GB" kern="0">
                <a:hlinkClick r:id="rId3"/>
              </a:rPr>
              <a:t>Geneva</a:t>
            </a:r>
            <a:endParaRPr lang="en-GB" kern="0" dirty="0"/>
          </a:p>
          <a:p>
            <a:pPr marL="0" indent="0">
              <a:buFontTx/>
              <a:buNone/>
            </a:pPr>
            <a:r>
              <a:rPr lang="en-GB" kern="0" dirty="0"/>
              <a:t> 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97265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ICES 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Office97\Templates\Presentation Designs\Dads Tie.pot</Template>
  <TotalTime>9585</TotalTime>
  <Words>617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Lucida Sans Unicode</vt:lpstr>
      <vt:lpstr>Times New Roman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ICES Powerpoint Template</vt:lpstr>
      <vt:lpstr>3sixty V5.2 &amp; V5.3</vt:lpstr>
      <vt:lpstr>DVLA file transfer</vt:lpstr>
      <vt:lpstr>Jobs which can be scheduled</vt:lpstr>
      <vt:lpstr>Did you know…?</vt:lpstr>
      <vt:lpstr>Data migration to 3sixty</vt:lpstr>
      <vt:lpstr>Data migration to 3sixty</vt:lpstr>
      <vt:lpstr>Lastly</vt:lpstr>
      <vt:lpstr>What is Geneva?</vt:lpstr>
    </vt:vector>
  </TitlesOfParts>
  <Company>Imperial Business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Langdale User Group</dc:title>
  <dc:creator>Neky</dc:creator>
  <cp:lastModifiedBy>Hilary Roberts</cp:lastModifiedBy>
  <cp:revision>581</cp:revision>
  <cp:lastPrinted>2004-02-10T11:40:25Z</cp:lastPrinted>
  <dcterms:created xsi:type="dcterms:W3CDTF">2002-05-20T16:33:02Z</dcterms:created>
  <dcterms:modified xsi:type="dcterms:W3CDTF">2016-04-14T08:44:40Z</dcterms:modified>
</cp:coreProperties>
</file>