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8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9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  <p:sldMasterId id="2147483671" r:id="rId2"/>
    <p:sldMasterId id="2147483698" r:id="rId3"/>
    <p:sldMasterId id="2147483712" r:id="rId4"/>
    <p:sldMasterId id="2147483726" r:id="rId5"/>
    <p:sldMasterId id="2147483740" r:id="rId6"/>
    <p:sldMasterId id="2147483819" r:id="rId7"/>
    <p:sldMasterId id="2147483873" r:id="rId8"/>
    <p:sldMasterId id="2147483885" r:id="rId9"/>
    <p:sldMasterId id="2147483898" r:id="rId10"/>
  </p:sldMasterIdLst>
  <p:notesMasterIdLst>
    <p:notesMasterId r:id="rId21"/>
  </p:notesMasterIdLst>
  <p:handoutMasterIdLst>
    <p:handoutMasterId r:id="rId22"/>
  </p:handoutMasterIdLst>
  <p:sldIdLst>
    <p:sldId id="256" r:id="rId11"/>
    <p:sldId id="460" r:id="rId12"/>
    <p:sldId id="455" r:id="rId13"/>
    <p:sldId id="456" r:id="rId14"/>
    <p:sldId id="457" r:id="rId15"/>
    <p:sldId id="458" r:id="rId16"/>
    <p:sldId id="425" r:id="rId17"/>
    <p:sldId id="426" r:id="rId18"/>
    <p:sldId id="453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CFE9A"/>
    <a:srgbClr val="6699FF"/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96" autoAdjust="0"/>
  </p:normalViewPr>
  <p:slideViewPr>
    <p:cSldViewPr>
      <p:cViewPr varScale="1">
        <p:scale>
          <a:sx n="90" d="100"/>
          <a:sy n="90" d="100"/>
        </p:scale>
        <p:origin x="8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2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FDE433E-A005-4EB1-B694-AF778E6536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381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EDEB414-44B4-4DEE-A897-8FC99A0592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6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defRPr/>
            </a:pPr>
            <a:fld id="{7D7ACE73-6F67-4546-9D9C-739F9823CF79}" type="slidenum">
              <a:rPr lang="en-GB" sz="1200" smtClean="0">
                <a:latin typeface="Times New Roman" pitchFamily="18" charset="0"/>
              </a:rPr>
              <a:pPr>
                <a:defRPr/>
              </a:pPr>
              <a:t>1</a:t>
            </a:fld>
            <a:endParaRPr lang="en-GB" sz="120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463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7ACE73-6F67-4546-9D9C-739F9823CF7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632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defRPr/>
            </a:pPr>
            <a:fld id="{7D7ACE73-6F67-4546-9D9C-739F9823CF79}" type="slidenum">
              <a:rPr lang="en-GB" sz="1200" smtClean="0">
                <a:latin typeface="Times New Roman" pitchFamily="18" charset="0"/>
              </a:rPr>
              <a:pPr>
                <a:defRPr/>
              </a:pPr>
              <a:t>3</a:t>
            </a:fld>
            <a:endParaRPr lang="en-GB" sz="1200"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7909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>
              <a:defRPr/>
            </a:pPr>
            <a:fld id="{1C882E1D-B7F4-44F0-BCB7-A90A16461B15}" type="slidenum">
              <a:rPr lang="en-GB" sz="1200" smtClean="0">
                <a:latin typeface="Times New Roman" pitchFamily="18" charset="0"/>
              </a:rPr>
              <a:pPr>
                <a:defRPr/>
              </a:pPr>
              <a:t>10</a:t>
            </a:fld>
            <a:endParaRPr lang="en-GB" sz="1200">
              <a:latin typeface="Times New Roman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01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B5B2-0D00-4E9B-AC53-724616618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1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AA79-CD79-4E68-A62B-A78389AD8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9721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CD52-6C37-403A-A3D9-84E33A05E9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90198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8610-7822-4199-AA9E-F512C8723DA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97509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2033F-2AB8-4683-99E4-329226716B5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213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6F0F2-C2C5-4DD5-A301-0A3B628BEC3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737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32CDA-6E9C-41CD-B0A0-2CB8F9AFD8B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25063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19D06-3B9A-432D-A2CA-6EA716CD5E4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36215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37EDD-FC25-40EF-B969-AC257B9BA45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552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07756-E2F2-40B7-BE84-1C33C0E8DC6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3177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081AF-4A63-4533-93BF-A5C4DD606B2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8554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2E7FC-393A-471E-A4EA-5D31FCBC4FF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4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6A4F-69C5-4CE4-9A09-2B42D96B0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95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31B9A-A7E6-4BAD-BB06-4807B9DBFC8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67236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C8486-0980-430C-B0FF-B50AC37CD69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75384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C6DBB9-596E-411A-BE23-A0358662A5F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7119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3B5B2-0D00-4E9B-AC53-7246166180E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0850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CF769-9BA8-4B18-94A6-EEEB689C0C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41686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3573-8278-4178-A28E-12E20AA382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28718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4F02-4E79-425A-B7FD-A9919B0027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1582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808F-B919-417D-9609-279C7BDBBC6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5482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37DF-1D01-4FD1-9CBA-EDA52E6EB6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1053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367B9-8C7C-4F86-97B5-C84B49DC894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508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2A9E5-2B41-48E7-A065-FC40A46DC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326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48283-57D1-42A0-ACC1-B81ED5A08D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88104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A12C-16E0-4138-BFFB-3678CE9169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02490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CAA79-CD79-4E68-A62B-A78389AD8D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06107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66A4F-69C5-4CE4-9A09-2B42D96B05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6516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2A9E5-2B41-48E7-A065-FC40A46DC2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2405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B4C53-AA96-4F6A-860A-1200C8F5AF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83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5B4C53-AA96-4F6A-860A-1200C8F5A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823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8BCF4-2E0B-4435-B28C-42EBE24DB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19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361D-C3EB-4C00-99EE-C2F09B55E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8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E0FFF-E517-4902-86D0-96432B4E3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92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FC1EB-8E46-43BD-BD13-5948339F4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63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91499-1D6A-424C-B912-C609F55EA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09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5E998-BCC8-4FD3-BFE7-071D7FDF7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1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CF769-9BA8-4B18-94A6-EEEB689C0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167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92DAD-8CE5-4B0E-B38A-EF8FD6063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74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D6F9C-54BA-42DD-8A09-8FC38768D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3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8EA1F-E9BB-4612-94E5-72FD5D65F6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67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A7DAF-4A9D-4FDC-81CC-3469AC379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996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5A64E-8085-43D6-84F2-AA31B87F3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547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436C-B973-4E26-BB07-E9F1AE4765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80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E3006-B668-410C-BD7C-85D78CA87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CDCC6-23D9-406E-BF3A-EFA00D9B0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99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71FC-4F85-4027-91A1-DA279A8A5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920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189CB-25CD-4970-BB64-24409BB82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3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93573-8278-4178-A28E-12E20AA38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618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EC7E-D1F2-4058-A66C-259DEE5BD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6151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CB7DE-F8EB-4030-9659-7E09AF0CB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692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F4D2C-FC7D-4650-8EA5-ADEC6C701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104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C607F-AE81-453D-8DE1-542478E95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87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B007C-7623-4412-9D86-41A2EEF70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38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9D93C-EDB8-49CF-AE02-58BBD46CB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6607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DF03-ABD2-4A5D-99C9-F5746C16B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729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8D499-A438-4158-A315-D9FCFC583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16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FA8E0-5334-4D42-BF65-A94A9195C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180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36D6-27AA-4631-922C-E0E5ECD66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5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04F02-4E79-425A-B7FD-A9919B002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899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59AD1-8D7F-4DAA-A36D-356FED1BE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7836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2A95C-D65F-4322-85EA-7F3289E768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04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A1C42-03FF-47EF-9E51-422901C9C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485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D7AC0-2569-48F6-9CFA-8180CA860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0297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9F0C3-CE04-47C5-9E19-667F7CD33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6071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2E004-2DD7-4300-9A9C-B514204EC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579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EFAD-63D6-4601-9B61-354857856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881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BF517-A35C-4EDF-A65D-A4E45E87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4788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CFA97-5842-412F-B20D-2754253A1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58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193EC-2195-41AE-87A0-E6A96FC7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3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B808F-B919-417D-9609-279C7BDBB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149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140D-F84E-491B-A79F-99D865BA1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85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BCD60-9403-4EC7-A4F3-3CABA6CA9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412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03814-F14C-4997-BDBA-7449D484B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74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1884A-A4E7-4CDD-87DF-CAB5BA5F9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507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CC73-D0F7-4782-955D-33E6E390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7979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D88B7-9CDD-438C-91B9-7B6FFD08F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8425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C99CD-282F-4264-8C8C-6FEA9C5A9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631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4A485-8598-465E-AAD1-1716789A8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7873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720C0-1FF5-4B51-A409-E502082CB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075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B4A915-5C50-465D-AA19-1FDA23A52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2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C37DF-1D01-4FD1-9CBA-EDA52E6EB6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0933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BEA72-B52F-4071-98D9-536381ED37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3232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8FC5-218D-44C0-9BB3-18ACE588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586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8E6CC-F3D2-4B63-91EB-6C1DFDE23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4746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F5915-7C78-4175-9BF7-E129DB9CC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775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02C3E-DE4A-4117-BCAB-C5D072B0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727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AE721-9E4C-4112-922B-BD65EB042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606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9B783-0EDE-4EEA-A0B2-5CEC953A1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357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384F-6521-43E6-9610-C9C1F27AA2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2637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E3E29-BBC8-4B19-AC59-3CA65D410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129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CAA93-CEFF-413D-85CE-FF32A1467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1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367B9-8C7C-4F86-97B5-C84B49DC8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857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BF938-13BB-43F4-B917-9BA35CF7C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515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6F3AF-0882-497F-A3F1-0EC26C351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030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74A2E-A783-4022-BB29-200B34734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851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682B4-922B-4493-A70C-BBF4BE58A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104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97C1E-6C49-4967-A1DF-25D3207F8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4024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19F65-119B-420E-8617-230A6ADC1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72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AA2DB-9A8C-4377-B994-E314B511E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076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9F30F-F0D1-4740-9F7C-1E848C8AC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122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BAC7F-BC2E-4C07-917F-78C60D530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6274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BFD7C-987A-4FAF-A8AA-C6ED60736F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8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48283-57D1-42A0-ACC1-B81ED5A0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5335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C1F4-2FD0-4EE4-925B-77B0C8DCC6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7171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B21E-E110-4AE2-A16B-38C235EBF1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8117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6485-3DC4-4952-A775-AB3A02838B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148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1D328-141D-42E0-9278-069777E54F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1284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94073-D06E-49CC-B5A4-680EBDE08E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6632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8E2A0-01C9-46D2-B7A8-31164A7DAF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52419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F44BC-9B4E-47F4-B854-E7C1FC73A6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5905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07AC2-C6DE-4330-8AA8-99034851B9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34909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7DCC-2C62-4884-BAA1-6EB429ED3A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995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6CD52-6C37-403A-A3D9-84E33A05E9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7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7A12C-16E0-4138-BFFB-3678CE9169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001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BFD7C-987A-4FAF-A8AA-C6ED60736F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35166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4C1F4-2FD0-4EE4-925B-77B0C8DCC6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66388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4B21E-E110-4AE2-A16B-38C235EBF1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93279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D6485-3DC4-4952-A775-AB3A02838B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6115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1D328-141D-42E0-9278-069777E54F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976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294073-D06E-49CC-B5A4-680EBDE08E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06337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8E2A0-01C9-46D2-B7A8-31164A7DAF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23377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F44BC-9B4E-47F4-B854-E7C1FC73A6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64961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07AC2-C6DE-4330-8AA8-99034851B98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7600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7DCC-2C62-4884-BAA1-6EB429ED3A8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7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theme" Target="../theme/theme1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166B46E-6862-4D61-ABA1-E3F4BDF31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166B46E-6862-4D61-ABA1-E3F4BDF313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606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5F9B22-3A18-41F5-A73D-955416F17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55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A396CA3-F43B-41F3-A2A2-83CE8198A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79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29249EC-CFE5-440C-BE71-CEB009183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103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6C6E9E1-A3D7-4B47-880B-783FE5E67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127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0FBD06B-A8AA-4F71-BE73-54670848B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151" name="Picture 8" descr="Imperial 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5030788"/>
            <a:ext cx="2736850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fld id="{38E22373-2D8C-46BD-BF69-61DDF4748720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  <p:pic>
        <p:nvPicPr>
          <p:cNvPr id="1031" name="Picture 8" descr="ICES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157788"/>
            <a:ext cx="2478087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67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algn="ctr"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fld id="{38E22373-2D8C-46BD-BF69-61DDF4748720}" type="slidenum">
              <a:rPr lang="en-US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31" name="Picture 8" descr="ICES 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157788"/>
            <a:ext cx="2478087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38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pPr eaLnBrk="0" hangingPunct="0">
              <a:defRPr/>
            </a:pPr>
            <a:fld id="{7490D914-739B-4350-908E-11256DA9B25E}" type="slidenum">
              <a:rPr lang="en-US" alt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 altLang="en-US">
              <a:solidFill>
                <a:srgbClr val="000000"/>
              </a:solidFill>
              <a:cs typeface="+mn-cs"/>
            </a:endParaRPr>
          </a:p>
        </p:txBody>
      </p:sp>
      <p:pic>
        <p:nvPicPr>
          <p:cNvPr id="1031" name="Picture 8" descr="ICES 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157788"/>
            <a:ext cx="2478087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11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harles@theipc.inf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1989138"/>
            <a:ext cx="7772400" cy="2449512"/>
          </a:xfrm>
        </p:spPr>
        <p:txBody>
          <a:bodyPr/>
          <a:lstStyle/>
          <a:p>
            <a:pPr eaLnBrk="1" hangingPunct="1"/>
            <a:br>
              <a:rPr lang="en-GB" sz="4800" b="1" dirty="0"/>
            </a:br>
            <a: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Imperial User Group</a:t>
            </a:r>
            <a:br>
              <a:rPr lang="en-GB" sz="4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en-GB" sz="3200" b="1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GB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October 2017</a:t>
            </a:r>
            <a:br>
              <a:rPr lang="en-GB" sz="4000" b="1" dirty="0"/>
            </a:br>
            <a:br>
              <a:rPr lang="en-GB" sz="4000" b="1" dirty="0"/>
            </a:br>
            <a:endParaRPr lang="en-GB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404664"/>
            <a:ext cx="8780512" cy="4752528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questions?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828600" y="2708920"/>
            <a:ext cx="6912768" cy="293752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GB" dirty="0"/>
          </a:p>
          <a:p>
            <a:pPr algn="ctr" eaLnBrk="1" hangingPunct="1">
              <a:buFontTx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1989138"/>
            <a:ext cx="7772400" cy="2449512"/>
          </a:xfrm>
        </p:spPr>
        <p:txBody>
          <a:bodyPr/>
          <a:lstStyle/>
          <a:p>
            <a:pPr eaLnBrk="1" hangingPunct="1"/>
            <a:br>
              <a:rPr lang="en-GB" sz="4800" b="1" dirty="0"/>
            </a:b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Imperial  Support Update</a:t>
            </a: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Kevin Johnston</a:t>
            </a: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747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55650" y="1989138"/>
            <a:ext cx="7772400" cy="2449512"/>
          </a:xfrm>
        </p:spPr>
        <p:txBody>
          <a:bodyPr/>
          <a:lstStyle/>
          <a:p>
            <a:pPr eaLnBrk="1" hangingPunct="1"/>
            <a:br>
              <a:rPr lang="en-GB" sz="4800" b="1" dirty="0"/>
            </a:br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Imperial Update</a:t>
            </a: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Mandy Watson</a:t>
            </a: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GB" sz="4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4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04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84ABD-B928-48BB-9EF8-49B9E056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96050-DFF9-4205-8E50-C38359858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Hold an additional steering group for new products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Smarti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</a:t>
            </a: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?!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Digital user guides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GeoSmarti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FAQs</a:t>
            </a:r>
          </a:p>
        </p:txBody>
      </p:sp>
    </p:spTree>
    <p:extLst>
      <p:ext uri="{BB962C8B-B14F-4D97-AF65-F5344CB8AC3E}">
        <p14:creationId xmlns:p14="http://schemas.microsoft.com/office/powerpoint/2010/main" val="18053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029D6-886D-45A4-B01D-DA0AC6A0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 Data Protection Regulation (GDPR)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0242-FC21-49DF-9BC4-80E81D61F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Implementation date: 25th May 2018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Imperial – Overview presentation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en-GB" sz="24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November 2017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Jeremy Holt – Solicitor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Accessible via Skype</a:t>
            </a:r>
          </a:p>
        </p:txBody>
      </p:sp>
    </p:spTree>
    <p:extLst>
      <p:ext uri="{BB962C8B-B14F-4D97-AF65-F5344CB8AC3E}">
        <p14:creationId xmlns:p14="http://schemas.microsoft.com/office/powerpoint/2010/main" val="3882915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54C1-1542-49E7-8A56-7A3BD711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C6C84-215F-4E94-8364-86483DCAF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MP 'parking complaints portal' has recently launched to all 650 MPs allowing them to log constituents parking related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IPC Conference Thursday 2nd November in Nottingham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email </a:t>
            </a: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charles@theipc.info</a:t>
            </a:r>
            <a:endParaRPr lang="en-GB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Dedicated sessions for both Private Parking Operators &amp; Local Authorities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 for Local Authorities to attend &amp; share their challenges where they require support i.e. Enforcement of parking outside schools &amp; pavement parking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057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PermitSmarti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new functionality for My Account: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 allow a permit holder to: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Upload “proofs”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Cancel their permit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Renew their permit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Add/Remove a vehicle to a permit – This can be limited to the rules as defined by you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Have multiple vehicles on a virtual permit and select which vehicle is the current “live” permit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Receive VAT and NET payment values on confirmation emails.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Place multiple permits in a shopping basket and pay in one transaction.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their own personalised timescales for ‘first’ and ‘final’ permit expiry reminder emails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Only apply for permits available for their postcode.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85056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PermitSmarti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new functionality for the Front Office:</a:t>
            </a:r>
          </a:p>
          <a:p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the rules for how often “proofs” should be supplied. Many customers only request proof of address every 3 years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 for proofs to be uploaded at the renewal process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Calculate cancellation refunds based on defined rules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Specify that applications for a permit type ‘open’ and ‘close’ on the public site on specific dates.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Edit the text displayed in ‘help’ and ‘terms &amp; conditions’ sections of public web pages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Request additional application proofs and allow applicant to upload them.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Support virtual vouchers and coupon books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620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Project Geneva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/>
              <a:t>Phase one complete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/>
              <a:t>For Customer Service Centres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/>
              <a:t>View all case details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GB" dirty="0"/>
              <a:t>No need for Citrix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77221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ICES Powerpoint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ICES Powerpoint Template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 Unicode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Office97\Templates\Presentation Designs\Dads Tie.pot</Template>
  <TotalTime>9243</TotalTime>
  <Words>358</Words>
  <Application>Microsoft Office PowerPoint</Application>
  <PresentationFormat>On-screen Show (4:3)</PresentationFormat>
  <Paragraphs>56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10</vt:i4>
      </vt:variant>
    </vt:vector>
  </HeadingPairs>
  <TitlesOfParts>
    <vt:vector size="25" baseType="lpstr">
      <vt:lpstr>Arial</vt:lpstr>
      <vt:lpstr>Lucida Sans Unicode</vt:lpstr>
      <vt:lpstr>Times New Roman</vt:lpstr>
      <vt:lpstr>Verdana</vt:lpstr>
      <vt:lpstr>Wingdings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ICES Powerpoint Template</vt:lpstr>
      <vt:lpstr>1_ICES Powerpoint Template</vt:lpstr>
      <vt:lpstr>9_Custom Design</vt:lpstr>
      <vt:lpstr>10_Custom Design</vt:lpstr>
      <vt:lpstr> Imperial User Group  12th October 2017  </vt:lpstr>
      <vt:lpstr> Imperial  Support Update  Kevin Johnston  </vt:lpstr>
      <vt:lpstr> Imperial Update  Mandy Watson  </vt:lpstr>
      <vt:lpstr>Product Development</vt:lpstr>
      <vt:lpstr>General Data Protection Regulation (GDPR)</vt:lpstr>
      <vt:lpstr>IPC update</vt:lpstr>
      <vt:lpstr>PermitSmarti</vt:lpstr>
      <vt:lpstr>PermitSmarti </vt:lpstr>
      <vt:lpstr>Project Geneva</vt:lpstr>
      <vt:lpstr>Any questions?</vt:lpstr>
    </vt:vector>
  </TitlesOfParts>
  <Company>Imperial Business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Langdale User Group</dc:title>
  <dc:creator>Neky</dc:creator>
  <cp:lastModifiedBy>Mandy Watson</cp:lastModifiedBy>
  <cp:revision>712</cp:revision>
  <cp:lastPrinted>2004-02-10T11:40:25Z</cp:lastPrinted>
  <dcterms:created xsi:type="dcterms:W3CDTF">2002-05-20T16:33:02Z</dcterms:created>
  <dcterms:modified xsi:type="dcterms:W3CDTF">2017-10-12T08:28:34Z</dcterms:modified>
</cp:coreProperties>
</file>