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332" r:id="rId2"/>
    <p:sldId id="374" r:id="rId3"/>
    <p:sldId id="366" r:id="rId4"/>
    <p:sldId id="369" r:id="rId5"/>
    <p:sldId id="350" r:id="rId6"/>
    <p:sldId id="375" r:id="rId7"/>
    <p:sldId id="370" r:id="rId8"/>
    <p:sldId id="372" r:id="rId9"/>
    <p:sldId id="371" r:id="rId10"/>
    <p:sldId id="383" r:id="rId11"/>
    <p:sldId id="380" r:id="rId12"/>
    <p:sldId id="334" r:id="rId13"/>
    <p:sldId id="387" r:id="rId14"/>
    <p:sldId id="373" r:id="rId15"/>
    <p:sldId id="379" r:id="rId16"/>
    <p:sldId id="384" r:id="rId17"/>
    <p:sldId id="386" r:id="rId18"/>
    <p:sldId id="385" r:id="rId19"/>
    <p:sldId id="382" r:id="rId20"/>
    <p:sldId id="381" r:id="rId21"/>
    <p:sldId id="378" r:id="rId22"/>
    <p:sldId id="377" r:id="rId23"/>
    <p:sldId id="362" r:id="rId24"/>
  </p:sldIdLst>
  <p:sldSz cx="12192000" cy="6858000"/>
  <p:notesSz cx="6669088" cy="98679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0D3D"/>
    <a:srgbClr val="CCFF66"/>
    <a:srgbClr val="FFFF99"/>
    <a:srgbClr val="89FC00"/>
    <a:srgbClr val="C89400"/>
    <a:srgbClr val="03A545"/>
    <a:srgbClr val="006BBC"/>
    <a:srgbClr val="F5B700"/>
    <a:srgbClr val="69C000"/>
    <a:srgbClr val="37313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77" autoAdjust="0"/>
    <p:restoredTop sz="90346" autoAdjust="0"/>
  </p:normalViewPr>
  <p:slideViewPr>
    <p:cSldViewPr snapToGrid="0" snapToObjects="1">
      <p:cViewPr varScale="1">
        <p:scale>
          <a:sx n="98" d="100"/>
          <a:sy n="98" d="100"/>
        </p:scale>
        <p:origin x="102" y="120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4" d="100"/>
          <a:sy n="94" d="100"/>
        </p:scale>
        <p:origin x="-1356" y="-96"/>
      </p:cViewPr>
      <p:guideLst>
        <p:guide orient="horz" pos="3108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s Cary" userId="2f4cbef6-dabb-433a-8898-214412b93e4e" providerId="ADAL" clId="{53E3024D-D176-471B-8AE4-5D9093B1080B}"/>
    <pc:docChg chg="undo custSel delSld modSld">
      <pc:chgData name="Nicolas Cary" userId="2f4cbef6-dabb-433a-8898-214412b93e4e" providerId="ADAL" clId="{53E3024D-D176-471B-8AE4-5D9093B1080B}" dt="2018-04-16T12:24:43.118" v="100" actId="1076"/>
      <pc:docMkLst>
        <pc:docMk/>
      </pc:docMkLst>
      <pc:sldChg chg="modSp setBg">
        <pc:chgData name="Nicolas Cary" userId="2f4cbef6-dabb-433a-8898-214412b93e4e" providerId="ADAL" clId="{53E3024D-D176-471B-8AE4-5D9093B1080B}" dt="2018-04-16T12:13:30.530" v="12" actId="20577"/>
        <pc:sldMkLst>
          <pc:docMk/>
          <pc:sldMk cId="2150574271" sldId="332"/>
        </pc:sldMkLst>
        <pc:spChg chg="mod">
          <ac:chgData name="Nicolas Cary" userId="2f4cbef6-dabb-433a-8898-214412b93e4e" providerId="ADAL" clId="{53E3024D-D176-471B-8AE4-5D9093B1080B}" dt="2018-04-16T12:13:30.530" v="12" actId="20577"/>
          <ac:spMkLst>
            <pc:docMk/>
            <pc:sldMk cId="2150574271" sldId="332"/>
            <ac:spMk id="2" creationId="{BE54FC2B-4B28-481D-B17C-D3CFA864A4B3}"/>
          </ac:spMkLst>
        </pc:spChg>
      </pc:sldChg>
      <pc:sldChg chg="modSp">
        <pc:chgData name="Nicolas Cary" userId="2f4cbef6-dabb-433a-8898-214412b93e4e" providerId="ADAL" clId="{53E3024D-D176-471B-8AE4-5D9093B1080B}" dt="2018-04-16T12:16:47.469" v="57" actId="20577"/>
        <pc:sldMkLst>
          <pc:docMk/>
          <pc:sldMk cId="272706462" sldId="366"/>
        </pc:sldMkLst>
        <pc:spChg chg="mod">
          <ac:chgData name="Nicolas Cary" userId="2f4cbef6-dabb-433a-8898-214412b93e4e" providerId="ADAL" clId="{53E3024D-D176-471B-8AE4-5D9093B1080B}" dt="2018-04-16T12:16:47.469" v="57" actId="20577"/>
          <ac:spMkLst>
            <pc:docMk/>
            <pc:sldMk cId="272706462" sldId="366"/>
            <ac:spMk id="4" creationId="{24CAE99C-AEEE-4A5C-AE56-7F0B9809EF91}"/>
          </ac:spMkLst>
        </pc:spChg>
      </pc:sldChg>
      <pc:sldChg chg="modSp">
        <pc:chgData name="Nicolas Cary" userId="2f4cbef6-dabb-433a-8898-214412b93e4e" providerId="ADAL" clId="{53E3024D-D176-471B-8AE4-5D9093B1080B}" dt="2018-04-16T12:24:43.118" v="100" actId="1076"/>
        <pc:sldMkLst>
          <pc:docMk/>
          <pc:sldMk cId="2162787821" sldId="380"/>
        </pc:sldMkLst>
        <pc:spChg chg="mod">
          <ac:chgData name="Nicolas Cary" userId="2f4cbef6-dabb-433a-8898-214412b93e4e" providerId="ADAL" clId="{53E3024D-D176-471B-8AE4-5D9093B1080B}" dt="2018-04-16T12:24:43.118" v="100" actId="1076"/>
          <ac:spMkLst>
            <pc:docMk/>
            <pc:sldMk cId="2162787821" sldId="380"/>
            <ac:spMk id="2" creationId="{623F011F-B4C1-4C00-973F-D68F7E382C8C}"/>
          </ac:spMkLst>
        </pc:spChg>
      </pc:sldChg>
      <pc:sldChg chg="addSp delSp modSp setBg">
        <pc:chgData name="Nicolas Cary" userId="2f4cbef6-dabb-433a-8898-214412b93e4e" providerId="ADAL" clId="{53E3024D-D176-471B-8AE4-5D9093B1080B}" dt="2018-04-16T12:24:04.698" v="99" actId="1076"/>
        <pc:sldMkLst>
          <pc:docMk/>
          <pc:sldMk cId="3271975046" sldId="385"/>
        </pc:sldMkLst>
        <pc:spChg chg="add del mod">
          <ac:chgData name="Nicolas Cary" userId="2f4cbef6-dabb-433a-8898-214412b93e4e" providerId="ADAL" clId="{53E3024D-D176-471B-8AE4-5D9093B1080B}" dt="2018-04-16T12:19:00.484" v="60" actId="931"/>
          <ac:spMkLst>
            <pc:docMk/>
            <pc:sldMk cId="3271975046" sldId="385"/>
            <ac:spMk id="3" creationId="{0CFC0AB9-F2C0-463E-8576-7A61ED50C2E1}"/>
          </ac:spMkLst>
        </pc:spChg>
        <pc:spChg chg="del mod">
          <ac:chgData name="Nicolas Cary" userId="2f4cbef6-dabb-433a-8898-214412b93e4e" providerId="ADAL" clId="{53E3024D-D176-471B-8AE4-5D9093B1080B}" dt="2018-04-16T12:21:28.185" v="71" actId="478"/>
          <ac:spMkLst>
            <pc:docMk/>
            <pc:sldMk cId="3271975046" sldId="385"/>
            <ac:spMk id="4" creationId="{8A7B45F7-894C-4CED-9681-916B7D3F1223}"/>
          </ac:spMkLst>
        </pc:spChg>
        <pc:spChg chg="add del mod">
          <ac:chgData name="Nicolas Cary" userId="2f4cbef6-dabb-433a-8898-214412b93e4e" providerId="ADAL" clId="{53E3024D-D176-471B-8AE4-5D9093B1080B}" dt="2018-04-16T12:21:10.533" v="69" actId="1076"/>
          <ac:spMkLst>
            <pc:docMk/>
            <pc:sldMk cId="3271975046" sldId="385"/>
            <ac:spMk id="8" creationId="{8C653A70-ACFC-4F4A-88C1-D5D731DC717B}"/>
          </ac:spMkLst>
        </pc:spChg>
        <pc:spChg chg="add del mod">
          <ac:chgData name="Nicolas Cary" userId="2f4cbef6-dabb-433a-8898-214412b93e4e" providerId="ADAL" clId="{53E3024D-D176-471B-8AE4-5D9093B1080B}" dt="2018-04-16T12:21:18.276" v="70" actId="478"/>
          <ac:spMkLst>
            <pc:docMk/>
            <pc:sldMk cId="3271975046" sldId="385"/>
            <ac:spMk id="9" creationId="{660C8C41-BC17-4016-A7AB-5107062C69B1}"/>
          </ac:spMkLst>
        </pc:spChg>
        <pc:spChg chg="add del mod">
          <ac:chgData name="Nicolas Cary" userId="2f4cbef6-dabb-433a-8898-214412b93e4e" providerId="ADAL" clId="{53E3024D-D176-471B-8AE4-5D9093B1080B}" dt="2018-04-16T12:21:34.805" v="72" actId="478"/>
          <ac:spMkLst>
            <pc:docMk/>
            <pc:sldMk cId="3271975046" sldId="385"/>
            <ac:spMk id="11" creationId="{DCCF2975-DA65-4D27-AD90-D660C7F25F09}"/>
          </ac:spMkLst>
        </pc:spChg>
        <pc:spChg chg="add mod">
          <ac:chgData name="Nicolas Cary" userId="2f4cbef6-dabb-433a-8898-214412b93e4e" providerId="ADAL" clId="{53E3024D-D176-471B-8AE4-5D9093B1080B}" dt="2018-04-16T12:23:59.436" v="98" actId="1076"/>
          <ac:spMkLst>
            <pc:docMk/>
            <pc:sldMk cId="3271975046" sldId="385"/>
            <ac:spMk id="12" creationId="{8066A8F6-E38F-447D-ABF7-082088FB7844}"/>
          </ac:spMkLst>
        </pc:spChg>
        <pc:spChg chg="add del mod">
          <ac:chgData name="Nicolas Cary" userId="2f4cbef6-dabb-433a-8898-214412b93e4e" providerId="ADAL" clId="{53E3024D-D176-471B-8AE4-5D9093B1080B}" dt="2018-04-16T12:22:14.998" v="80" actId="478"/>
          <ac:spMkLst>
            <pc:docMk/>
            <pc:sldMk cId="3271975046" sldId="385"/>
            <ac:spMk id="13" creationId="{3A0F9677-FC3A-4A44-B040-1CC679B637E5}"/>
          </ac:spMkLst>
        </pc:spChg>
        <pc:spChg chg="add mod ord">
          <ac:chgData name="Nicolas Cary" userId="2f4cbef6-dabb-433a-8898-214412b93e4e" providerId="ADAL" clId="{53E3024D-D176-471B-8AE4-5D9093B1080B}" dt="2018-04-16T12:23:56.138" v="97" actId="14100"/>
          <ac:spMkLst>
            <pc:docMk/>
            <pc:sldMk cId="3271975046" sldId="385"/>
            <ac:spMk id="16" creationId="{DC490DBC-ABA6-4D75-B42E-8270DDAA1931}"/>
          </ac:spMkLst>
        </pc:spChg>
        <pc:picChg chg="add del mod ord">
          <ac:chgData name="Nicolas Cary" userId="2f4cbef6-dabb-433a-8898-214412b93e4e" providerId="ADAL" clId="{53E3024D-D176-471B-8AE4-5D9093B1080B}" dt="2018-04-16T12:19:56.465" v="64" actId="478"/>
          <ac:picMkLst>
            <pc:docMk/>
            <pc:sldMk cId="3271975046" sldId="385"/>
            <ac:picMk id="6" creationId="{4F79D988-3017-4A8E-980C-5A9CD70AB710}"/>
          </ac:picMkLst>
        </pc:picChg>
        <pc:picChg chg="del">
          <ac:chgData name="Nicolas Cary" userId="2f4cbef6-dabb-433a-8898-214412b93e4e" providerId="ADAL" clId="{53E3024D-D176-471B-8AE4-5D9093B1080B}" dt="2018-04-16T12:18:04.413" v="59" actId="478"/>
          <ac:picMkLst>
            <pc:docMk/>
            <pc:sldMk cId="3271975046" sldId="385"/>
            <ac:picMk id="14" creationId="{2A13EF85-141E-40CD-B0F1-77FAC1CA8F29}"/>
          </ac:picMkLst>
        </pc:picChg>
        <pc:picChg chg="mod ord">
          <ac:chgData name="Nicolas Cary" userId="2f4cbef6-dabb-433a-8898-214412b93e4e" providerId="ADAL" clId="{53E3024D-D176-471B-8AE4-5D9093B1080B}" dt="2018-04-16T12:24:04.698" v="99" actId="1076"/>
          <ac:picMkLst>
            <pc:docMk/>
            <pc:sldMk cId="3271975046" sldId="385"/>
            <ac:picMk id="15" creationId="{B4569176-9763-4CEC-B749-5EA94E928EAA}"/>
          </ac:picMkLst>
        </pc:picChg>
      </pc:sldChg>
    </pc:docChg>
  </pc:docChgLst>
  <pc:docChgLst>
    <pc:chgData name="Nicolas Cary" userId="2f4cbef6-dabb-433a-8898-214412b93e4e" providerId="ADAL" clId="{F50C6C4E-BBDD-45E2-81A6-145DC83ABDF1}"/>
    <pc:docChg chg="undo custSel modSld">
      <pc:chgData name="Nicolas Cary" userId="2f4cbef6-dabb-433a-8898-214412b93e4e" providerId="ADAL" clId="{F50C6C4E-BBDD-45E2-81A6-145DC83ABDF1}" dt="2018-04-18T09:17:30.482" v="494"/>
      <pc:docMkLst>
        <pc:docMk/>
      </pc:docMkLst>
      <pc:sldChg chg="modSp">
        <pc:chgData name="Nicolas Cary" userId="2f4cbef6-dabb-433a-8898-214412b93e4e" providerId="ADAL" clId="{F50C6C4E-BBDD-45E2-81A6-145DC83ABDF1}" dt="2018-04-17T18:37:34.068" v="29"/>
        <pc:sldMkLst>
          <pc:docMk/>
          <pc:sldMk cId="4216471056" sldId="350"/>
        </pc:sldMkLst>
        <pc:spChg chg="mod">
          <ac:chgData name="Nicolas Cary" userId="2f4cbef6-dabb-433a-8898-214412b93e4e" providerId="ADAL" clId="{F50C6C4E-BBDD-45E2-81A6-145DC83ABDF1}" dt="2018-04-17T18:37:34.068" v="29"/>
          <ac:spMkLst>
            <pc:docMk/>
            <pc:sldMk cId="4216471056" sldId="350"/>
            <ac:spMk id="2" creationId="{00000000-0000-0000-0000-000000000000}"/>
          </ac:spMkLst>
        </pc:spChg>
      </pc:sldChg>
      <pc:sldChg chg="addSp delSp modSp setBg">
        <pc:chgData name="Nicolas Cary" userId="2f4cbef6-dabb-433a-8898-214412b93e4e" providerId="ADAL" clId="{F50C6C4E-BBDD-45E2-81A6-145DC83ABDF1}" dt="2018-04-18T09:14:47.158" v="481" actId="1076"/>
        <pc:sldMkLst>
          <pc:docMk/>
          <pc:sldMk cId="272706462" sldId="366"/>
        </pc:sldMkLst>
        <pc:spChg chg="del">
          <ac:chgData name="Nicolas Cary" userId="2f4cbef6-dabb-433a-8898-214412b93e4e" providerId="ADAL" clId="{F50C6C4E-BBDD-45E2-81A6-145DC83ABDF1}" dt="2018-04-18T07:45:21.370" v="33" actId="478"/>
          <ac:spMkLst>
            <pc:docMk/>
            <pc:sldMk cId="272706462" sldId="366"/>
            <ac:spMk id="2" creationId="{09E62CE4-FBBA-4E41-8ED0-A7F35B8A58D0}"/>
          </ac:spMkLst>
        </pc:spChg>
        <pc:spChg chg="del mod">
          <ac:chgData name="Nicolas Cary" userId="2f4cbef6-dabb-433a-8898-214412b93e4e" providerId="ADAL" clId="{F50C6C4E-BBDD-45E2-81A6-145DC83ABDF1}" dt="2018-04-18T07:45:26.487" v="34" actId="478"/>
          <ac:spMkLst>
            <pc:docMk/>
            <pc:sldMk cId="272706462" sldId="366"/>
            <ac:spMk id="4" creationId="{24CAE99C-AEEE-4A5C-AE56-7F0B9809EF91}"/>
          </ac:spMkLst>
        </pc:spChg>
        <pc:spChg chg="add del mod">
          <ac:chgData name="Nicolas Cary" userId="2f4cbef6-dabb-433a-8898-214412b93e4e" providerId="ADAL" clId="{F50C6C4E-BBDD-45E2-81A6-145DC83ABDF1}" dt="2018-04-18T07:45:30.227" v="35" actId="478"/>
          <ac:spMkLst>
            <pc:docMk/>
            <pc:sldMk cId="272706462" sldId="366"/>
            <ac:spMk id="5" creationId="{7262659F-A933-4BB6-90D9-0C774C87F127}"/>
          </ac:spMkLst>
        </pc:spChg>
        <pc:spChg chg="add del mod">
          <ac:chgData name="Nicolas Cary" userId="2f4cbef6-dabb-433a-8898-214412b93e4e" providerId="ADAL" clId="{F50C6C4E-BBDD-45E2-81A6-145DC83ABDF1}" dt="2018-04-18T07:45:59.915" v="38" actId="478"/>
          <ac:spMkLst>
            <pc:docMk/>
            <pc:sldMk cId="272706462" sldId="366"/>
            <ac:spMk id="6" creationId="{59D8E12A-6C9E-406A-A79E-DD9DFC4CE7FA}"/>
          </ac:spMkLst>
        </pc:spChg>
        <pc:spChg chg="add del mod">
          <ac:chgData name="Nicolas Cary" userId="2f4cbef6-dabb-433a-8898-214412b93e4e" providerId="ADAL" clId="{F50C6C4E-BBDD-45E2-81A6-145DC83ABDF1}" dt="2018-04-18T07:46:02.570" v="39" actId="478"/>
          <ac:spMkLst>
            <pc:docMk/>
            <pc:sldMk cId="272706462" sldId="366"/>
            <ac:spMk id="7" creationId="{785B6A7C-12E6-4FAC-A720-ABC04502921C}"/>
          </ac:spMkLst>
        </pc:spChg>
        <pc:spChg chg="add mod">
          <ac:chgData name="Nicolas Cary" userId="2f4cbef6-dabb-433a-8898-214412b93e4e" providerId="ADAL" clId="{F50C6C4E-BBDD-45E2-81A6-145DC83ABDF1}" dt="2018-04-18T09:10:49.188" v="406" actId="1076"/>
          <ac:spMkLst>
            <pc:docMk/>
            <pc:sldMk cId="272706462" sldId="366"/>
            <ac:spMk id="8" creationId="{07D2BA1C-E8BA-42BB-8990-7325AE95C71E}"/>
          </ac:spMkLst>
        </pc:spChg>
        <pc:spChg chg="del mod">
          <ac:chgData name="Nicolas Cary" userId="2f4cbef6-dabb-433a-8898-214412b93e4e" providerId="ADAL" clId="{F50C6C4E-BBDD-45E2-81A6-145DC83ABDF1}" dt="2018-04-18T07:45:38.618" v="36" actId="478"/>
          <ac:spMkLst>
            <pc:docMk/>
            <pc:sldMk cId="272706462" sldId="366"/>
            <ac:spMk id="9" creationId="{D5D3A724-E32F-432A-A0F9-A7167BDF6883}"/>
          </ac:spMkLst>
        </pc:spChg>
        <pc:spChg chg="add mod">
          <ac:chgData name="Nicolas Cary" userId="2f4cbef6-dabb-433a-8898-214412b93e4e" providerId="ADAL" clId="{F50C6C4E-BBDD-45E2-81A6-145DC83ABDF1}" dt="2018-04-18T09:11:14.087" v="422" actId="1036"/>
          <ac:spMkLst>
            <pc:docMk/>
            <pc:sldMk cId="272706462" sldId="366"/>
            <ac:spMk id="10" creationId="{1F064BC0-0D94-4031-87DC-5F43417B71A6}"/>
          </ac:spMkLst>
        </pc:spChg>
        <pc:spChg chg="add mod">
          <ac:chgData name="Nicolas Cary" userId="2f4cbef6-dabb-433a-8898-214412b93e4e" providerId="ADAL" clId="{F50C6C4E-BBDD-45E2-81A6-145DC83ABDF1}" dt="2018-04-18T09:13:09.874" v="465" actId="1076"/>
          <ac:spMkLst>
            <pc:docMk/>
            <pc:sldMk cId="272706462" sldId="366"/>
            <ac:spMk id="11" creationId="{E56579BB-ED46-4F7D-BE7F-D8BCD948873D}"/>
          </ac:spMkLst>
        </pc:spChg>
        <pc:spChg chg="add mod">
          <ac:chgData name="Nicolas Cary" userId="2f4cbef6-dabb-433a-8898-214412b93e4e" providerId="ADAL" clId="{F50C6C4E-BBDD-45E2-81A6-145DC83ABDF1}" dt="2018-04-18T09:13:02.140" v="464" actId="1076"/>
          <ac:spMkLst>
            <pc:docMk/>
            <pc:sldMk cId="272706462" sldId="366"/>
            <ac:spMk id="14" creationId="{09BA0261-DFDB-4DA1-9293-6E6E9AC7313D}"/>
          </ac:spMkLst>
        </pc:spChg>
        <pc:spChg chg="add mod">
          <ac:chgData name="Nicolas Cary" userId="2f4cbef6-dabb-433a-8898-214412b93e4e" providerId="ADAL" clId="{F50C6C4E-BBDD-45E2-81A6-145DC83ABDF1}" dt="2018-04-18T09:14:02.843" v="469" actId="554"/>
          <ac:spMkLst>
            <pc:docMk/>
            <pc:sldMk cId="272706462" sldId="366"/>
            <ac:spMk id="19" creationId="{AF0087C1-D0BF-43FD-B6DA-DF6710E1BD4E}"/>
          </ac:spMkLst>
        </pc:spChg>
        <pc:spChg chg="add mod">
          <ac:chgData name="Nicolas Cary" userId="2f4cbef6-dabb-433a-8898-214412b93e4e" providerId="ADAL" clId="{F50C6C4E-BBDD-45E2-81A6-145DC83ABDF1}" dt="2018-04-18T09:14:02.843" v="469" actId="554"/>
          <ac:spMkLst>
            <pc:docMk/>
            <pc:sldMk cId="272706462" sldId="366"/>
            <ac:spMk id="22" creationId="{A24B7B32-5DFD-45F3-A6DB-0E56F03E654F}"/>
          </ac:spMkLst>
        </pc:spChg>
        <pc:spChg chg="add mod">
          <ac:chgData name="Nicolas Cary" userId="2f4cbef6-dabb-433a-8898-214412b93e4e" providerId="ADAL" clId="{F50C6C4E-BBDD-45E2-81A6-145DC83ABDF1}" dt="2018-04-18T09:12:41.788" v="462" actId="1076"/>
          <ac:spMkLst>
            <pc:docMk/>
            <pc:sldMk cId="272706462" sldId="366"/>
            <ac:spMk id="25" creationId="{6C48BDEA-E49D-455D-B67F-8096824E5407}"/>
          </ac:spMkLst>
        </pc:spChg>
        <pc:spChg chg="add mod">
          <ac:chgData name="Nicolas Cary" userId="2f4cbef6-dabb-433a-8898-214412b93e4e" providerId="ADAL" clId="{F50C6C4E-BBDD-45E2-81A6-145DC83ABDF1}" dt="2018-04-18T09:14:33.345" v="478" actId="1036"/>
          <ac:spMkLst>
            <pc:docMk/>
            <pc:sldMk cId="272706462" sldId="366"/>
            <ac:spMk id="29" creationId="{45E4D224-545B-4278-92E2-7A7F221BFFB2}"/>
          </ac:spMkLst>
        </pc:spChg>
        <pc:spChg chg="add mod">
          <ac:chgData name="Nicolas Cary" userId="2f4cbef6-dabb-433a-8898-214412b93e4e" providerId="ADAL" clId="{F50C6C4E-BBDD-45E2-81A6-145DC83ABDF1}" dt="2018-04-18T09:14:33.345" v="478" actId="1036"/>
          <ac:spMkLst>
            <pc:docMk/>
            <pc:sldMk cId="272706462" sldId="366"/>
            <ac:spMk id="30" creationId="{842DA430-852E-4838-B4BB-995218C2F0B5}"/>
          </ac:spMkLst>
        </pc:spChg>
        <pc:spChg chg="add mod">
          <ac:chgData name="Nicolas Cary" userId="2f4cbef6-dabb-433a-8898-214412b93e4e" providerId="ADAL" clId="{F50C6C4E-BBDD-45E2-81A6-145DC83ABDF1}" dt="2018-04-18T09:12:53.984" v="463" actId="1076"/>
          <ac:spMkLst>
            <pc:docMk/>
            <pc:sldMk cId="272706462" sldId="366"/>
            <ac:spMk id="31" creationId="{CF87CA46-E199-4FDF-A900-E920EB99EA27}"/>
          </ac:spMkLst>
        </pc:spChg>
        <pc:spChg chg="add mod">
          <ac:chgData name="Nicolas Cary" userId="2f4cbef6-dabb-433a-8898-214412b93e4e" providerId="ADAL" clId="{F50C6C4E-BBDD-45E2-81A6-145DC83ABDF1}" dt="2018-04-18T09:14:47.158" v="481" actId="1076"/>
          <ac:spMkLst>
            <pc:docMk/>
            <pc:sldMk cId="272706462" sldId="366"/>
            <ac:spMk id="34" creationId="{19351061-059F-4EF9-AC7F-3C4A1514060C}"/>
          </ac:spMkLst>
        </pc:spChg>
        <pc:picChg chg="add mod">
          <ac:chgData name="Nicolas Cary" userId="2f4cbef6-dabb-433a-8898-214412b93e4e" providerId="ADAL" clId="{F50C6C4E-BBDD-45E2-81A6-145DC83ABDF1}" dt="2018-04-18T09:13:02.140" v="464" actId="1076"/>
          <ac:picMkLst>
            <pc:docMk/>
            <pc:sldMk cId="272706462" sldId="366"/>
            <ac:picMk id="13" creationId="{43EC61BF-A9A8-4B5F-9485-C828C06D7ED7}"/>
          </ac:picMkLst>
        </pc:picChg>
        <pc:picChg chg="add del mod">
          <ac:chgData name="Nicolas Cary" userId="2f4cbef6-dabb-433a-8898-214412b93e4e" providerId="ADAL" clId="{F50C6C4E-BBDD-45E2-81A6-145DC83ABDF1}" dt="2018-04-18T08:34:46.719" v="207" actId="478"/>
          <ac:picMkLst>
            <pc:docMk/>
            <pc:sldMk cId="272706462" sldId="366"/>
            <ac:picMk id="16" creationId="{A0118F19-5D89-4BD6-B792-4D2984E02D52}"/>
          </ac:picMkLst>
        </pc:picChg>
        <pc:picChg chg="add mod">
          <ac:chgData name="Nicolas Cary" userId="2f4cbef6-dabb-433a-8898-214412b93e4e" providerId="ADAL" clId="{F50C6C4E-BBDD-45E2-81A6-145DC83ABDF1}" dt="2018-04-18T09:13:09.874" v="465" actId="1076"/>
          <ac:picMkLst>
            <pc:docMk/>
            <pc:sldMk cId="272706462" sldId="366"/>
            <ac:picMk id="18" creationId="{A76655E2-3684-4269-965C-5922E0406B3F}"/>
          </ac:picMkLst>
        </pc:picChg>
        <pc:picChg chg="add mod">
          <ac:chgData name="Nicolas Cary" userId="2f4cbef6-dabb-433a-8898-214412b93e4e" providerId="ADAL" clId="{F50C6C4E-BBDD-45E2-81A6-145DC83ABDF1}" dt="2018-04-18T09:13:48.352" v="467" actId="12789"/>
          <ac:picMkLst>
            <pc:docMk/>
            <pc:sldMk cId="272706462" sldId="366"/>
            <ac:picMk id="21" creationId="{EE6CDF37-CD1C-483B-8E6E-5F86A80DF9EA}"/>
          </ac:picMkLst>
        </pc:picChg>
        <pc:picChg chg="add mod">
          <ac:chgData name="Nicolas Cary" userId="2f4cbef6-dabb-433a-8898-214412b93e4e" providerId="ADAL" clId="{F50C6C4E-BBDD-45E2-81A6-145DC83ABDF1}" dt="2018-04-18T09:13:48.352" v="467" actId="12789"/>
          <ac:picMkLst>
            <pc:docMk/>
            <pc:sldMk cId="272706462" sldId="366"/>
            <ac:picMk id="24" creationId="{9B0EB699-1A3A-4912-808F-E397DC209A18}"/>
          </ac:picMkLst>
        </pc:picChg>
        <pc:picChg chg="add del mod">
          <ac:chgData name="Nicolas Cary" userId="2f4cbef6-dabb-433a-8898-214412b93e4e" providerId="ADAL" clId="{F50C6C4E-BBDD-45E2-81A6-145DC83ABDF1}" dt="2018-04-18T08:59:56.516" v="331" actId="478"/>
          <ac:picMkLst>
            <pc:docMk/>
            <pc:sldMk cId="272706462" sldId="366"/>
            <ac:picMk id="26" creationId="{E0309586-B4A1-4C0B-97A0-8FCE9E458C4D}"/>
          </ac:picMkLst>
        </pc:picChg>
        <pc:picChg chg="add mod">
          <ac:chgData name="Nicolas Cary" userId="2f4cbef6-dabb-433a-8898-214412b93e4e" providerId="ADAL" clId="{F50C6C4E-BBDD-45E2-81A6-145DC83ABDF1}" dt="2018-04-18T09:12:41.788" v="462" actId="1076"/>
          <ac:picMkLst>
            <pc:docMk/>
            <pc:sldMk cId="272706462" sldId="366"/>
            <ac:picMk id="28" creationId="{1732A190-C8F9-484A-9AD0-34D379AFEDA6}"/>
          </ac:picMkLst>
        </pc:picChg>
        <pc:picChg chg="add mod">
          <ac:chgData name="Nicolas Cary" userId="2f4cbef6-dabb-433a-8898-214412b93e4e" providerId="ADAL" clId="{F50C6C4E-BBDD-45E2-81A6-145DC83ABDF1}" dt="2018-04-18T09:12:53.984" v="463" actId="1076"/>
          <ac:picMkLst>
            <pc:docMk/>
            <pc:sldMk cId="272706462" sldId="366"/>
            <ac:picMk id="33" creationId="{D976784B-E5FA-458F-8FC9-B3EB840DE156}"/>
          </ac:picMkLst>
        </pc:picChg>
      </pc:sldChg>
      <pc:sldChg chg="addSp delSp modSp">
        <pc:chgData name="Nicolas Cary" userId="2f4cbef6-dabb-433a-8898-214412b93e4e" providerId="ADAL" clId="{F50C6C4E-BBDD-45E2-81A6-145DC83ABDF1}" dt="2018-04-17T18:37:16.516" v="28"/>
        <pc:sldMkLst>
          <pc:docMk/>
          <pc:sldMk cId="3239144006" sldId="369"/>
        </pc:sldMkLst>
        <pc:spChg chg="add del mod">
          <ac:chgData name="Nicolas Cary" userId="2f4cbef6-dabb-433a-8898-214412b93e4e" providerId="ADAL" clId="{F50C6C4E-BBDD-45E2-81A6-145DC83ABDF1}" dt="2018-04-17T18:35:25.129" v="19"/>
          <ac:spMkLst>
            <pc:docMk/>
            <pc:sldMk cId="3239144006" sldId="369"/>
            <ac:spMk id="2" creationId="{915D7DBE-6244-4CFE-A307-BC35581F9944}"/>
          </ac:spMkLst>
        </pc:spChg>
        <pc:spChg chg="add del mod">
          <ac:chgData name="Nicolas Cary" userId="2f4cbef6-dabb-433a-8898-214412b93e4e" providerId="ADAL" clId="{F50C6C4E-BBDD-45E2-81A6-145DC83ABDF1}" dt="2018-04-17T18:36:28.622" v="24" actId="478"/>
          <ac:spMkLst>
            <pc:docMk/>
            <pc:sldMk cId="3239144006" sldId="369"/>
            <ac:spMk id="3" creationId="{8A9C65A4-403E-45B3-B6B1-359E6B1C3107}"/>
          </ac:spMkLst>
        </pc:spChg>
        <pc:spChg chg="add del mod">
          <ac:chgData name="Nicolas Cary" userId="2f4cbef6-dabb-433a-8898-214412b93e4e" providerId="ADAL" clId="{F50C6C4E-BBDD-45E2-81A6-145DC83ABDF1}" dt="2018-04-17T18:37:08.885" v="27"/>
          <ac:spMkLst>
            <pc:docMk/>
            <pc:sldMk cId="3239144006" sldId="369"/>
            <ac:spMk id="4" creationId="{61E6E6F5-4F5D-40C3-A00D-03CC8C68E02C}"/>
          </ac:spMkLst>
        </pc:spChg>
        <pc:spChg chg="add del mod">
          <ac:chgData name="Nicolas Cary" userId="2f4cbef6-dabb-433a-8898-214412b93e4e" providerId="ADAL" clId="{F50C6C4E-BBDD-45E2-81A6-145DC83ABDF1}" dt="2018-04-17T18:37:03.606" v="26"/>
          <ac:spMkLst>
            <pc:docMk/>
            <pc:sldMk cId="3239144006" sldId="369"/>
            <ac:spMk id="5" creationId="{00065A09-B5FC-4E8D-A295-43E164EA03A1}"/>
          </ac:spMkLst>
        </pc:spChg>
        <pc:spChg chg="del mod">
          <ac:chgData name="Nicolas Cary" userId="2f4cbef6-dabb-433a-8898-214412b93e4e" providerId="ADAL" clId="{F50C6C4E-BBDD-45E2-81A6-145DC83ABDF1}" dt="2018-04-17T18:35:36.581" v="21" actId="478"/>
          <ac:spMkLst>
            <pc:docMk/>
            <pc:sldMk cId="3239144006" sldId="369"/>
            <ac:spMk id="13" creationId="{9DBAF7A8-50AE-4408-85F0-83A553DB1129}"/>
          </ac:spMkLst>
        </pc:spChg>
        <pc:spChg chg="mod">
          <ac:chgData name="Nicolas Cary" userId="2f4cbef6-dabb-433a-8898-214412b93e4e" providerId="ADAL" clId="{F50C6C4E-BBDD-45E2-81A6-145DC83ABDF1}" dt="2018-04-17T18:37:16.516" v="28"/>
          <ac:spMkLst>
            <pc:docMk/>
            <pc:sldMk cId="3239144006" sldId="369"/>
            <ac:spMk id="15" creationId="{139CA4F5-9E37-4722-8105-236EFF213CC9}"/>
          </ac:spMkLst>
        </pc:spChg>
      </pc:sldChg>
      <pc:sldChg chg="modSp setBg">
        <pc:chgData name="Nicolas Cary" userId="2f4cbef6-dabb-433a-8898-214412b93e4e" providerId="ADAL" clId="{F50C6C4E-BBDD-45E2-81A6-145DC83ABDF1}" dt="2018-04-17T18:31:54.553" v="3"/>
        <pc:sldMkLst>
          <pc:docMk/>
          <pc:sldMk cId="2409239046" sldId="370"/>
        </pc:sldMkLst>
        <pc:spChg chg="mod">
          <ac:chgData name="Nicolas Cary" userId="2f4cbef6-dabb-433a-8898-214412b93e4e" providerId="ADAL" clId="{F50C6C4E-BBDD-45E2-81A6-145DC83ABDF1}" dt="2018-04-17T18:31:54.553" v="3"/>
          <ac:spMkLst>
            <pc:docMk/>
            <pc:sldMk cId="2409239046" sldId="370"/>
            <ac:spMk id="4" creationId="{4ACCC491-B587-4105-B850-1A83842B539D}"/>
          </ac:spMkLst>
        </pc:spChg>
      </pc:sldChg>
      <pc:sldChg chg="addSp delSp modSp setBg">
        <pc:chgData name="Nicolas Cary" userId="2f4cbef6-dabb-433a-8898-214412b93e4e" providerId="ADAL" clId="{F50C6C4E-BBDD-45E2-81A6-145DC83ABDF1}" dt="2018-04-17T18:34:27.508" v="17"/>
        <pc:sldMkLst>
          <pc:docMk/>
          <pc:sldMk cId="824739286" sldId="371"/>
        </pc:sldMkLst>
        <pc:spChg chg="mod">
          <ac:chgData name="Nicolas Cary" userId="2f4cbef6-dabb-433a-8898-214412b93e4e" providerId="ADAL" clId="{F50C6C4E-BBDD-45E2-81A6-145DC83ABDF1}" dt="2018-04-17T18:34:27.508" v="17"/>
          <ac:spMkLst>
            <pc:docMk/>
            <pc:sldMk cId="824739286" sldId="371"/>
            <ac:spMk id="2" creationId="{065D8275-CBB7-493E-B125-F9E5ED829F7D}"/>
          </ac:spMkLst>
        </pc:spChg>
        <pc:spChg chg="add del mod">
          <ac:chgData name="Nicolas Cary" userId="2f4cbef6-dabb-433a-8898-214412b93e4e" providerId="ADAL" clId="{F50C6C4E-BBDD-45E2-81A6-145DC83ABDF1}" dt="2018-04-17T18:33:42.397" v="12"/>
          <ac:spMkLst>
            <pc:docMk/>
            <pc:sldMk cId="824739286" sldId="371"/>
            <ac:spMk id="3" creationId="{11911391-5809-47B1-81E1-C83EAB11500A}"/>
          </ac:spMkLst>
        </pc:spChg>
      </pc:sldChg>
      <pc:sldChg chg="modSp setBg">
        <pc:chgData name="Nicolas Cary" userId="2f4cbef6-dabb-433a-8898-214412b93e4e" providerId="ADAL" clId="{F50C6C4E-BBDD-45E2-81A6-145DC83ABDF1}" dt="2018-04-17T18:32:37.821" v="7"/>
        <pc:sldMkLst>
          <pc:docMk/>
          <pc:sldMk cId="2421221606" sldId="372"/>
        </pc:sldMkLst>
        <pc:spChg chg="mod">
          <ac:chgData name="Nicolas Cary" userId="2f4cbef6-dabb-433a-8898-214412b93e4e" providerId="ADAL" clId="{F50C6C4E-BBDD-45E2-81A6-145DC83ABDF1}" dt="2018-04-17T18:32:37.821" v="7"/>
          <ac:spMkLst>
            <pc:docMk/>
            <pc:sldMk cId="2421221606" sldId="372"/>
            <ac:spMk id="2" creationId="{6879222A-59D3-44B1-BF6E-42DB63A7D231}"/>
          </ac:spMkLst>
        </pc:spChg>
      </pc:sldChg>
      <pc:sldChg chg="modSp">
        <pc:chgData name="Nicolas Cary" userId="2f4cbef6-dabb-433a-8898-214412b93e4e" providerId="ADAL" clId="{F50C6C4E-BBDD-45E2-81A6-145DC83ABDF1}" dt="2018-04-17T18:37:52.193" v="30"/>
        <pc:sldMkLst>
          <pc:docMk/>
          <pc:sldMk cId="3400236976" sldId="375"/>
        </pc:sldMkLst>
        <pc:spChg chg="mod">
          <ac:chgData name="Nicolas Cary" userId="2f4cbef6-dabb-433a-8898-214412b93e4e" providerId="ADAL" clId="{F50C6C4E-BBDD-45E2-81A6-145DC83ABDF1}" dt="2018-04-17T18:37:52.193" v="30"/>
          <ac:spMkLst>
            <pc:docMk/>
            <pc:sldMk cId="3400236976" sldId="375"/>
            <ac:spMk id="13" creationId="{D4EBE240-D3B6-4F7E-A9E5-EEFBAFF0A16B}"/>
          </ac:spMkLst>
        </pc:spChg>
      </pc:sldChg>
      <pc:sldChg chg="setBg">
        <pc:chgData name="Nicolas Cary" userId="2f4cbef6-dabb-433a-8898-214412b93e4e" providerId="ADAL" clId="{F50C6C4E-BBDD-45E2-81A6-145DC83ABDF1}" dt="2018-04-18T09:17:30.482" v="494"/>
        <pc:sldMkLst>
          <pc:docMk/>
          <pc:sldMk cId="3726369258" sldId="377"/>
        </pc:sldMkLst>
      </pc:sldChg>
      <pc:sldChg chg="modSp setBg">
        <pc:chgData name="Nicolas Cary" userId="2f4cbef6-dabb-433a-8898-214412b93e4e" providerId="ADAL" clId="{F50C6C4E-BBDD-45E2-81A6-145DC83ABDF1}" dt="2018-04-18T09:17:11.951" v="493"/>
        <pc:sldMkLst>
          <pc:docMk/>
          <pc:sldMk cId="2162787821" sldId="380"/>
        </pc:sldMkLst>
        <pc:spChg chg="mod">
          <ac:chgData name="Nicolas Cary" userId="2f4cbef6-dabb-433a-8898-214412b93e4e" providerId="ADAL" clId="{F50C6C4E-BBDD-45E2-81A6-145DC83ABDF1}" dt="2018-04-18T09:17:00.454" v="490" actId="207"/>
          <ac:spMkLst>
            <pc:docMk/>
            <pc:sldMk cId="2162787821" sldId="380"/>
            <ac:spMk id="2" creationId="{623F011F-B4C1-4C00-973F-D68F7E382C8C}"/>
          </ac:spMkLst>
        </pc:spChg>
        <pc:picChg chg="mod">
          <ac:chgData name="Nicolas Cary" userId="2f4cbef6-dabb-433a-8898-214412b93e4e" providerId="ADAL" clId="{F50C6C4E-BBDD-45E2-81A6-145DC83ABDF1}" dt="2018-04-18T09:16:20.540" v="486" actId="1076"/>
          <ac:picMkLst>
            <pc:docMk/>
            <pc:sldMk cId="2162787821" sldId="380"/>
            <ac:picMk id="3" creationId="{376CF692-9E37-4445-B688-1F71D8325138}"/>
          </ac:picMkLst>
        </pc:picChg>
      </pc:sldChg>
      <pc:sldChg chg="modSp setBg">
        <pc:chgData name="Nicolas Cary" userId="2f4cbef6-dabb-433a-8898-214412b93e4e" providerId="ADAL" clId="{F50C6C4E-BBDD-45E2-81A6-145DC83ABDF1}" dt="2018-04-18T09:16:03.653" v="485"/>
        <pc:sldMkLst>
          <pc:docMk/>
          <pc:sldMk cId="2200378050" sldId="383"/>
        </pc:sldMkLst>
        <pc:spChg chg="mod">
          <ac:chgData name="Nicolas Cary" userId="2f4cbef6-dabb-433a-8898-214412b93e4e" providerId="ADAL" clId="{F50C6C4E-BBDD-45E2-81A6-145DC83ABDF1}" dt="2018-04-18T09:16:03.653" v="485"/>
          <ac:spMkLst>
            <pc:docMk/>
            <pc:sldMk cId="2200378050" sldId="383"/>
            <ac:spMk id="8" creationId="{5AC4EF8D-A426-4D04-855B-C972F1645F1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waysphere-my.sharepoint.com/personal/nic_waysphere_com/Documents/Talks/The%20Jam%20We%20Are%20In/jam-growth-caus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waysphere-my.sharepoint.com/personal/nic_waysphere_com/Documents/Talks/The%20Jam%20We%20Are%20In/jam-growth-caus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waysphere-my.sharepoint.com/personal/nic_waysphere_com/Documents/Talks/The%20Jam%20We%20Are%20In/jam-growth-caus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600" dirty="0">
                <a:solidFill>
                  <a:schemeClr val="tx1">
                    <a:lumMod val="50000"/>
                  </a:schemeClr>
                </a:solidFill>
              </a:rPr>
              <a:t>UK</a:t>
            </a:r>
            <a:r>
              <a:rPr lang="en-GB" sz="1600" baseline="0" dirty="0">
                <a:solidFill>
                  <a:schemeClr val="tx1">
                    <a:lumMod val="50000"/>
                  </a:schemeClr>
                </a:solidFill>
              </a:rPr>
              <a:t> vehicles vs population growth</a:t>
            </a:r>
            <a:endParaRPr lang="en-GB" sz="1600" dirty="0">
              <a:solidFill>
                <a:schemeClr val="tx1">
                  <a:lumMod val="50000"/>
                </a:scheme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'[jam-growth-causes.xlsx]Sheet1'!$B$2:$B$25</c:f>
              <c:numCache>
                <c:formatCode>_-* #,##0_-;\-* #,##0_-;_-* "-"??_-;_-@_-</c:formatCode>
                <c:ptCount val="24"/>
                <c:pt idx="0">
                  <c:v>25167831.000000004</c:v>
                </c:pt>
                <c:pt idx="1">
                  <c:v>25369353</c:v>
                </c:pt>
                <c:pt idx="2">
                  <c:v>26301921.000000004</c:v>
                </c:pt>
                <c:pt idx="3">
                  <c:v>26973790</c:v>
                </c:pt>
                <c:pt idx="4">
                  <c:v>27538414.999999996</c:v>
                </c:pt>
                <c:pt idx="5">
                  <c:v>28367560</c:v>
                </c:pt>
                <c:pt idx="6">
                  <c:v>28897581</c:v>
                </c:pt>
                <c:pt idx="7">
                  <c:v>29747130</c:v>
                </c:pt>
                <c:pt idx="8">
                  <c:v>30556673.000000004</c:v>
                </c:pt>
                <c:pt idx="9">
                  <c:v>31207359</c:v>
                </c:pt>
                <c:pt idx="10">
                  <c:v>32258855.999999996</c:v>
                </c:pt>
                <c:pt idx="11">
                  <c:v>32897383</c:v>
                </c:pt>
                <c:pt idx="12">
                  <c:v>33070483.999999996</c:v>
                </c:pt>
                <c:pt idx="13">
                  <c:v>33650981</c:v>
                </c:pt>
                <c:pt idx="14">
                  <c:v>33883382</c:v>
                </c:pt>
                <c:pt idx="15">
                  <c:v>33958430</c:v>
                </c:pt>
                <c:pt idx="16">
                  <c:v>34120147.999999993</c:v>
                </c:pt>
                <c:pt idx="17">
                  <c:v>34228594</c:v>
                </c:pt>
                <c:pt idx="18">
                  <c:v>34522322</c:v>
                </c:pt>
                <c:pt idx="19">
                  <c:v>35034487</c:v>
                </c:pt>
                <c:pt idx="20">
                  <c:v>35633107</c:v>
                </c:pt>
                <c:pt idx="21">
                  <c:v>36467487</c:v>
                </c:pt>
                <c:pt idx="22">
                  <c:v>37256803</c:v>
                </c:pt>
                <c:pt idx="23">
                  <c:v>37517702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'[jam-growth-causes.xlsx]Sheet1'!$B$1</c15:sqref>
                        </c15:formulaRef>
                      </c:ext>
                    </c:extLst>
                    <c:strCache>
                      <c:ptCount val="1"/>
                      <c:pt idx="0">
                        <c:v>Vehicles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'[jam-growth-causes.xlsx]Sheet1'!$A$2:$A$25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1994</c:v>
                      </c:pt>
                      <c:pt idx="1">
                        <c:v>1995</c:v>
                      </c:pt>
                      <c:pt idx="2">
                        <c:v>1996</c:v>
                      </c:pt>
                      <c:pt idx="3">
                        <c:v>1997</c:v>
                      </c:pt>
                      <c:pt idx="4">
                        <c:v>1998</c:v>
                      </c:pt>
                      <c:pt idx="5">
                        <c:v>1999</c:v>
                      </c:pt>
                      <c:pt idx="6">
                        <c:v>2000</c:v>
                      </c:pt>
                      <c:pt idx="7">
                        <c:v>2001</c:v>
                      </c:pt>
                      <c:pt idx="8">
                        <c:v>2002</c:v>
                      </c:pt>
                      <c:pt idx="9">
                        <c:v>2003</c:v>
                      </c:pt>
                      <c:pt idx="10">
                        <c:v>2004</c:v>
                      </c:pt>
                      <c:pt idx="11">
                        <c:v>2005</c:v>
                      </c:pt>
                      <c:pt idx="12">
                        <c:v>2006</c:v>
                      </c:pt>
                      <c:pt idx="13">
                        <c:v>2007</c:v>
                      </c:pt>
                      <c:pt idx="14">
                        <c:v>2008</c:v>
                      </c:pt>
                      <c:pt idx="15">
                        <c:v>2009</c:v>
                      </c:pt>
                      <c:pt idx="16">
                        <c:v>2010</c:v>
                      </c:pt>
                      <c:pt idx="17">
                        <c:v>2011</c:v>
                      </c:pt>
                      <c:pt idx="18">
                        <c:v>2012</c:v>
                      </c:pt>
                      <c:pt idx="19">
                        <c:v>2013</c:v>
                      </c:pt>
                      <c:pt idx="20">
                        <c:v>2014</c:v>
                      </c:pt>
                      <c:pt idx="21">
                        <c:v>2015</c:v>
                      </c:pt>
                      <c:pt idx="22">
                        <c:v>2016</c:v>
                      </c:pt>
                      <c:pt idx="23">
                        <c:v>2017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0-7EB5-4636-BF26-E4DC01887F4F}"/>
            </c:ext>
          </c:extLst>
        </c:ser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'[jam-growth-causes.xlsx]Sheet1'!$C$2:$C$25</c:f>
              <c:numCache>
                <c:formatCode>_-* #,##0_-;\-* #,##0_-;_-* "-"??_-;_-@_-</c:formatCode>
                <c:ptCount val="24"/>
                <c:pt idx="0">
                  <c:v>57862100</c:v>
                </c:pt>
                <c:pt idx="1">
                  <c:v>58024800</c:v>
                </c:pt>
                <c:pt idx="2">
                  <c:v>58164400</c:v>
                </c:pt>
                <c:pt idx="3">
                  <c:v>58314200</c:v>
                </c:pt>
                <c:pt idx="4">
                  <c:v>58474900</c:v>
                </c:pt>
                <c:pt idx="5">
                  <c:v>58684400</c:v>
                </c:pt>
                <c:pt idx="6">
                  <c:v>58886100</c:v>
                </c:pt>
                <c:pt idx="7">
                  <c:v>59113000</c:v>
                </c:pt>
                <c:pt idx="8">
                  <c:v>59365700</c:v>
                </c:pt>
                <c:pt idx="9">
                  <c:v>59636700</c:v>
                </c:pt>
                <c:pt idx="10">
                  <c:v>59950400</c:v>
                </c:pt>
                <c:pt idx="11">
                  <c:v>60413300</c:v>
                </c:pt>
                <c:pt idx="12">
                  <c:v>60827100</c:v>
                </c:pt>
                <c:pt idx="13">
                  <c:v>61319100</c:v>
                </c:pt>
                <c:pt idx="14">
                  <c:v>61823800</c:v>
                </c:pt>
                <c:pt idx="15">
                  <c:v>62260500</c:v>
                </c:pt>
                <c:pt idx="16">
                  <c:v>62759500</c:v>
                </c:pt>
                <c:pt idx="17">
                  <c:v>63285100</c:v>
                </c:pt>
                <c:pt idx="18">
                  <c:v>63705000</c:v>
                </c:pt>
                <c:pt idx="19">
                  <c:v>64105700</c:v>
                </c:pt>
                <c:pt idx="20">
                  <c:v>64596800</c:v>
                </c:pt>
                <c:pt idx="21">
                  <c:v>65110000</c:v>
                </c:pt>
                <c:pt idx="22">
                  <c:v>65572400</c:v>
                </c:pt>
                <c:pt idx="23">
                  <c:v>66029900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'[jam-growth-causes.xlsx]Sheet1'!$C$1</c15:sqref>
                        </c15:formulaRef>
                      </c:ext>
                    </c:extLst>
                    <c:strCache>
                      <c:ptCount val="1"/>
                      <c:pt idx="0">
                        <c:v>Population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'[jam-growth-causes.xlsx]Sheet1'!$A$2:$A$25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1994</c:v>
                      </c:pt>
                      <c:pt idx="1">
                        <c:v>1995</c:v>
                      </c:pt>
                      <c:pt idx="2">
                        <c:v>1996</c:v>
                      </c:pt>
                      <c:pt idx="3">
                        <c:v>1997</c:v>
                      </c:pt>
                      <c:pt idx="4">
                        <c:v>1998</c:v>
                      </c:pt>
                      <c:pt idx="5">
                        <c:v>1999</c:v>
                      </c:pt>
                      <c:pt idx="6">
                        <c:v>2000</c:v>
                      </c:pt>
                      <c:pt idx="7">
                        <c:v>2001</c:v>
                      </c:pt>
                      <c:pt idx="8">
                        <c:v>2002</c:v>
                      </c:pt>
                      <c:pt idx="9">
                        <c:v>2003</c:v>
                      </c:pt>
                      <c:pt idx="10">
                        <c:v>2004</c:v>
                      </c:pt>
                      <c:pt idx="11">
                        <c:v>2005</c:v>
                      </c:pt>
                      <c:pt idx="12">
                        <c:v>2006</c:v>
                      </c:pt>
                      <c:pt idx="13">
                        <c:v>2007</c:v>
                      </c:pt>
                      <c:pt idx="14">
                        <c:v>2008</c:v>
                      </c:pt>
                      <c:pt idx="15">
                        <c:v>2009</c:v>
                      </c:pt>
                      <c:pt idx="16">
                        <c:v>2010</c:v>
                      </c:pt>
                      <c:pt idx="17">
                        <c:v>2011</c:v>
                      </c:pt>
                      <c:pt idx="18">
                        <c:v>2012</c:v>
                      </c:pt>
                      <c:pt idx="19">
                        <c:v>2013</c:v>
                      </c:pt>
                      <c:pt idx="20">
                        <c:v>2014</c:v>
                      </c:pt>
                      <c:pt idx="21">
                        <c:v>2015</c:v>
                      </c:pt>
                      <c:pt idx="22">
                        <c:v>2016</c:v>
                      </c:pt>
                      <c:pt idx="23">
                        <c:v>2017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1-7EB5-4636-BF26-E4DC01887F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92491560"/>
        <c:axId val="692486312"/>
      </c:lineChart>
      <c:catAx>
        <c:axId val="692491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2486312"/>
        <c:crosses val="autoZero"/>
        <c:auto val="1"/>
        <c:lblAlgn val="ctr"/>
        <c:lblOffset val="100"/>
        <c:noMultiLvlLbl val="0"/>
      </c:catAx>
      <c:valAx>
        <c:axId val="692486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92491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1600" dirty="0">
                <a:solidFill>
                  <a:schemeClr val="tx1">
                    <a:lumMod val="50000"/>
                  </a:schemeClr>
                </a:solidFill>
              </a:rPr>
              <a:t>UK total spend £000s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'[jam-growth-causes.xlsx]Sheet1'!$E$2:$E$25</c:f>
              <c:numCache>
                <c:formatCode>_-* #,##0_-;\-* #,##0_-;_-* "-"??_-;_-@_-</c:formatCode>
                <c:ptCount val="24"/>
                <c:pt idx="0">
                  <c:v>271540000</c:v>
                </c:pt>
                <c:pt idx="1">
                  <c:v>289020000</c:v>
                </c:pt>
                <c:pt idx="2">
                  <c:v>304330000</c:v>
                </c:pt>
                <c:pt idx="3">
                  <c:v>308370000</c:v>
                </c:pt>
                <c:pt idx="4">
                  <c:v>318430000</c:v>
                </c:pt>
                <c:pt idx="5">
                  <c:v>332650000</c:v>
                </c:pt>
                <c:pt idx="6">
                  <c:v>340800000</c:v>
                </c:pt>
                <c:pt idx="7">
                  <c:v>366090000</c:v>
                </c:pt>
                <c:pt idx="8">
                  <c:v>389070000</c:v>
                </c:pt>
                <c:pt idx="9">
                  <c:v>420480000</c:v>
                </c:pt>
                <c:pt idx="10">
                  <c:v>455070000</c:v>
                </c:pt>
                <c:pt idx="11">
                  <c:v>491800000</c:v>
                </c:pt>
                <c:pt idx="12">
                  <c:v>523510000</c:v>
                </c:pt>
                <c:pt idx="13">
                  <c:v>549400000</c:v>
                </c:pt>
                <c:pt idx="14">
                  <c:v>582230000</c:v>
                </c:pt>
                <c:pt idx="15">
                  <c:v>633810000</c:v>
                </c:pt>
                <c:pt idx="16">
                  <c:v>673100000</c:v>
                </c:pt>
                <c:pt idx="17">
                  <c:v>714340000</c:v>
                </c:pt>
                <c:pt idx="18">
                  <c:v>720870000</c:v>
                </c:pt>
                <c:pt idx="19">
                  <c:v>737630000</c:v>
                </c:pt>
                <c:pt idx="20">
                  <c:v>718800000</c:v>
                </c:pt>
                <c:pt idx="21">
                  <c:v>728700000</c:v>
                </c:pt>
                <c:pt idx="22">
                  <c:v>741200000</c:v>
                </c:pt>
                <c:pt idx="23">
                  <c:v>781000000</c:v>
                </c:pt>
              </c:numCache>
            </c:numRef>
          </c:val>
          <c:smooth val="0"/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'[jam-growth-causes.xlsx]Sheet1'!$E$1</c15:sqref>
                        </c15:formulaRef>
                      </c:ext>
                    </c:extLst>
                    <c:strCache>
                      <c:ptCount val="1"/>
                      <c:pt idx="0">
                        <c:v>Total spend £000s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'[jam-growth-causes.xlsx]Sheet1'!$A$2:$A$25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1994</c:v>
                      </c:pt>
                      <c:pt idx="1">
                        <c:v>1995</c:v>
                      </c:pt>
                      <c:pt idx="2">
                        <c:v>1996</c:v>
                      </c:pt>
                      <c:pt idx="3">
                        <c:v>1997</c:v>
                      </c:pt>
                      <c:pt idx="4">
                        <c:v>1998</c:v>
                      </c:pt>
                      <c:pt idx="5">
                        <c:v>1999</c:v>
                      </c:pt>
                      <c:pt idx="6">
                        <c:v>2000</c:v>
                      </c:pt>
                      <c:pt idx="7">
                        <c:v>2001</c:v>
                      </c:pt>
                      <c:pt idx="8">
                        <c:v>2002</c:v>
                      </c:pt>
                      <c:pt idx="9">
                        <c:v>2003</c:v>
                      </c:pt>
                      <c:pt idx="10">
                        <c:v>2004</c:v>
                      </c:pt>
                      <c:pt idx="11">
                        <c:v>2005</c:v>
                      </c:pt>
                      <c:pt idx="12">
                        <c:v>2006</c:v>
                      </c:pt>
                      <c:pt idx="13">
                        <c:v>2007</c:v>
                      </c:pt>
                      <c:pt idx="14">
                        <c:v>2008</c:v>
                      </c:pt>
                      <c:pt idx="15">
                        <c:v>2009</c:v>
                      </c:pt>
                      <c:pt idx="16">
                        <c:v>2010</c:v>
                      </c:pt>
                      <c:pt idx="17">
                        <c:v>2011</c:v>
                      </c:pt>
                      <c:pt idx="18">
                        <c:v>2012</c:v>
                      </c:pt>
                      <c:pt idx="19">
                        <c:v>2013</c:v>
                      </c:pt>
                      <c:pt idx="20">
                        <c:v>2014</c:v>
                      </c:pt>
                      <c:pt idx="21">
                        <c:v>2015</c:v>
                      </c:pt>
                      <c:pt idx="22">
                        <c:v>2016</c:v>
                      </c:pt>
                      <c:pt idx="23">
                        <c:v>2017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0-B8F1-4D31-808E-54F429364A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6339664"/>
        <c:axId val="636341960"/>
      </c:lineChart>
      <c:catAx>
        <c:axId val="63633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6341960"/>
        <c:crosses val="autoZero"/>
        <c:auto val="1"/>
        <c:lblAlgn val="ctr"/>
        <c:lblOffset val="100"/>
        <c:noMultiLvlLbl val="0"/>
      </c:catAx>
      <c:valAx>
        <c:axId val="636341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6339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</a:rPr>
              <a:t>Rail passenger journeys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val>
            <c:numRef>
              <c:f>'[jam-growth-causes.xlsx]Sheet1'!$D$2:$D$25</c:f>
              <c:numCache>
                <c:formatCode>_-* #,##0_-;\-* #,##0_-;_-* "-"??_-;_-@_-</c:formatCode>
                <c:ptCount val="24"/>
                <c:pt idx="0">
                  <c:v>740061000</c:v>
                </c:pt>
                <c:pt idx="1">
                  <c:v>735053007</c:v>
                </c:pt>
                <c:pt idx="2">
                  <c:v>761230051</c:v>
                </c:pt>
                <c:pt idx="3">
                  <c:v>800233041</c:v>
                </c:pt>
                <c:pt idx="4">
                  <c:v>845662946</c:v>
                </c:pt>
                <c:pt idx="5">
                  <c:v>891887376</c:v>
                </c:pt>
                <c:pt idx="6">
                  <c:v>930980185</c:v>
                </c:pt>
                <c:pt idx="7">
                  <c:v>956565939</c:v>
                </c:pt>
                <c:pt idx="8">
                  <c:v>959573695.00000012</c:v>
                </c:pt>
                <c:pt idx="9">
                  <c:v>975511126.00000095</c:v>
                </c:pt>
                <c:pt idx="10">
                  <c:v>1011722938</c:v>
                </c:pt>
                <c:pt idx="11">
                  <c:v>1039518875.5846499</c:v>
                </c:pt>
                <c:pt idx="12">
                  <c:v>1076455394.5890701</c:v>
                </c:pt>
                <c:pt idx="13">
                  <c:v>1144986670.2920699</c:v>
                </c:pt>
                <c:pt idx="14">
                  <c:v>1218065766.0422399</c:v>
                </c:pt>
                <c:pt idx="15">
                  <c:v>1266479405.6767499</c:v>
                </c:pt>
                <c:pt idx="16">
                  <c:v>1259255910.9575601</c:v>
                </c:pt>
                <c:pt idx="17">
                  <c:v>1355558254.9836798</c:v>
                </c:pt>
                <c:pt idx="18">
                  <c:v>1461507886.8112702</c:v>
                </c:pt>
                <c:pt idx="19">
                  <c:v>1502629949.2936099</c:v>
                </c:pt>
                <c:pt idx="20">
                  <c:v>1588318080.2228203</c:v>
                </c:pt>
                <c:pt idx="21">
                  <c:v>1655824000.63627</c:v>
                </c:pt>
                <c:pt idx="22">
                  <c:v>1717602328.8963599</c:v>
                </c:pt>
                <c:pt idx="23">
                  <c:v>1852703000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'[jam-growth-causes.xlsx]Sheet1'!$D$1</c15:sqref>
                        </c15:formulaRef>
                      </c:ext>
                    </c:extLst>
                    <c:strCache>
                      <c:ptCount val="1"/>
                      <c:pt idx="0">
                        <c:v>Rail passenger journeys </c:v>
                      </c:pt>
                    </c:strCache>
                  </c:strRef>
                </c15:tx>
              </c15:filteredSeriesTitle>
            </c:ext>
            <c:ext xmlns:c15="http://schemas.microsoft.com/office/drawing/2012/chart" uri="{02D57815-91ED-43cb-92C2-25804820EDAC}">
              <c15:filteredCategoryTitle>
                <c15:cat>
                  <c:numRef>
                    <c:extLst>
                      <c:ext uri="{02D57815-91ED-43cb-92C2-25804820EDAC}">
                        <c15:formulaRef>
                          <c15:sqref>'[jam-growth-causes.xlsx]Sheet1'!$A$2:$A$25</c15:sqref>
                        </c15:formulaRef>
                      </c:ext>
                    </c:extLst>
                    <c:numCache>
                      <c:formatCode>General</c:formatCode>
                      <c:ptCount val="24"/>
                      <c:pt idx="0">
                        <c:v>1994</c:v>
                      </c:pt>
                      <c:pt idx="1">
                        <c:v>1995</c:v>
                      </c:pt>
                      <c:pt idx="2">
                        <c:v>1996</c:v>
                      </c:pt>
                      <c:pt idx="3">
                        <c:v>1997</c:v>
                      </c:pt>
                      <c:pt idx="4">
                        <c:v>1998</c:v>
                      </c:pt>
                      <c:pt idx="5">
                        <c:v>1999</c:v>
                      </c:pt>
                      <c:pt idx="6">
                        <c:v>2000</c:v>
                      </c:pt>
                      <c:pt idx="7">
                        <c:v>2001</c:v>
                      </c:pt>
                      <c:pt idx="8">
                        <c:v>2002</c:v>
                      </c:pt>
                      <c:pt idx="9">
                        <c:v>2003</c:v>
                      </c:pt>
                      <c:pt idx="10">
                        <c:v>2004</c:v>
                      </c:pt>
                      <c:pt idx="11">
                        <c:v>2005</c:v>
                      </c:pt>
                      <c:pt idx="12">
                        <c:v>2006</c:v>
                      </c:pt>
                      <c:pt idx="13">
                        <c:v>2007</c:v>
                      </c:pt>
                      <c:pt idx="14">
                        <c:v>2008</c:v>
                      </c:pt>
                      <c:pt idx="15">
                        <c:v>2009</c:v>
                      </c:pt>
                      <c:pt idx="16">
                        <c:v>2010</c:v>
                      </c:pt>
                      <c:pt idx="17">
                        <c:v>2011</c:v>
                      </c:pt>
                      <c:pt idx="18">
                        <c:v>2012</c:v>
                      </c:pt>
                      <c:pt idx="19">
                        <c:v>2013</c:v>
                      </c:pt>
                      <c:pt idx="20">
                        <c:v>2014</c:v>
                      </c:pt>
                      <c:pt idx="21">
                        <c:v>2015</c:v>
                      </c:pt>
                      <c:pt idx="22">
                        <c:v>2016</c:v>
                      </c:pt>
                      <c:pt idx="23">
                        <c:v>2017</c:v>
                      </c:pt>
                    </c:numCache>
                  </c:numRef>
                </c15:cat>
              </c15:filteredCategoryTitle>
            </c:ext>
            <c:ext xmlns:c16="http://schemas.microsoft.com/office/drawing/2014/chart" uri="{C3380CC4-5D6E-409C-BE32-E72D297353CC}">
              <c16:uniqueId val="{00000000-6F8D-49D6-BDEB-513E77DBE4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3200296"/>
        <c:axId val="633196032"/>
      </c:areaChart>
      <c:catAx>
        <c:axId val="633200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3196032"/>
        <c:crosses val="autoZero"/>
        <c:auto val="1"/>
        <c:lblAlgn val="ctr"/>
        <c:lblOffset val="100"/>
        <c:noMultiLvlLbl val="0"/>
      </c:catAx>
      <c:valAx>
        <c:axId val="633196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320029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C9FBA1-F3EA-46C8-BA41-A83261B3EF04}" type="doc">
      <dgm:prSet loTypeId="urn:microsoft.com/office/officeart/2005/8/layout/hierarchy4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D0724F08-6A97-438D-B6EF-C047132976E3}">
      <dgm:prSet phldrT="[Text]" custT="1"/>
      <dgm:spPr>
        <a:solidFill>
          <a:srgbClr val="7030A0"/>
        </a:solidFill>
      </dgm:spPr>
      <dgm:t>
        <a:bodyPr/>
        <a:lstStyle/>
        <a:p>
          <a:pPr algn="l"/>
          <a:r>
            <a:rPr lang="en-GB" sz="1700" dirty="0"/>
            <a:t>POLITICAL OVERSIGHT</a:t>
          </a:r>
        </a:p>
        <a:p>
          <a:pPr algn="l"/>
          <a:r>
            <a:rPr lang="en-GB" sz="1700" dirty="0"/>
            <a:t>Parliament and ministers</a:t>
          </a:r>
          <a:br>
            <a:rPr lang="en-GB" sz="1700" dirty="0"/>
          </a:br>
          <a:r>
            <a:rPr lang="en-GB" sz="1700" dirty="0"/>
            <a:t>Council  and members</a:t>
          </a:r>
        </a:p>
      </dgm:t>
    </dgm:pt>
    <dgm:pt modelId="{D43BFA3B-BCB2-43C5-BB19-9E687F1B03A0}" type="parTrans" cxnId="{E4054DFD-F823-41AA-877C-2590404B2EAD}">
      <dgm:prSet/>
      <dgm:spPr/>
      <dgm:t>
        <a:bodyPr/>
        <a:lstStyle/>
        <a:p>
          <a:endParaRPr lang="en-GB"/>
        </a:p>
      </dgm:t>
    </dgm:pt>
    <dgm:pt modelId="{BA2AE0EE-1D77-4966-9F06-98BECCFC4B5F}" type="sibTrans" cxnId="{E4054DFD-F823-41AA-877C-2590404B2EAD}">
      <dgm:prSet/>
      <dgm:spPr/>
      <dgm:t>
        <a:bodyPr/>
        <a:lstStyle/>
        <a:p>
          <a:endParaRPr lang="en-GB"/>
        </a:p>
      </dgm:t>
    </dgm:pt>
    <dgm:pt modelId="{E44DE0E8-2887-41E7-AB87-98C8EAF1E787}">
      <dgm:prSet phldrT="[Text]" custT="1"/>
      <dgm:spPr>
        <a:solidFill>
          <a:srgbClr val="A70D3D"/>
        </a:solidFill>
      </dgm:spPr>
      <dgm:t>
        <a:bodyPr anchor="t"/>
        <a:lstStyle/>
        <a:p>
          <a:r>
            <a:rPr lang="en-GB" sz="1700" dirty="0"/>
            <a:t>USER EXPERIENCE GOVERNANCE</a:t>
          </a:r>
        </a:p>
        <a:p>
          <a:r>
            <a:rPr lang="en-GB" sz="1700" dirty="0"/>
            <a:t>User needs</a:t>
          </a:r>
        </a:p>
        <a:p>
          <a:r>
            <a:rPr lang="en-GB" sz="1700" dirty="0"/>
            <a:t>Behavioural economics</a:t>
          </a:r>
        </a:p>
        <a:p>
          <a:r>
            <a:rPr lang="en-GB" sz="1700" dirty="0"/>
            <a:t>Regulation and supervision </a:t>
          </a:r>
        </a:p>
        <a:p>
          <a:r>
            <a:rPr lang="en-GB" sz="1700" dirty="0"/>
            <a:t>Tax collection</a:t>
          </a:r>
        </a:p>
        <a:p>
          <a:r>
            <a:rPr lang="en-GB" sz="1700" dirty="0"/>
            <a:t>Subsidy provision</a:t>
          </a:r>
        </a:p>
      </dgm:t>
    </dgm:pt>
    <dgm:pt modelId="{8EB90189-4EF4-4E02-B6DB-35B40E87AD8F}" type="parTrans" cxnId="{14F8F48F-2B71-445E-81F1-117033674DC0}">
      <dgm:prSet/>
      <dgm:spPr/>
      <dgm:t>
        <a:bodyPr/>
        <a:lstStyle/>
        <a:p>
          <a:endParaRPr lang="en-GB"/>
        </a:p>
      </dgm:t>
    </dgm:pt>
    <dgm:pt modelId="{C6361B7F-CB68-4189-9EA2-1AFABF254CBB}" type="sibTrans" cxnId="{14F8F48F-2B71-445E-81F1-117033674DC0}">
      <dgm:prSet/>
      <dgm:spPr/>
      <dgm:t>
        <a:bodyPr/>
        <a:lstStyle/>
        <a:p>
          <a:endParaRPr lang="en-GB"/>
        </a:p>
      </dgm:t>
    </dgm:pt>
    <dgm:pt modelId="{1473C901-8BF3-42C1-94A6-74D0CF0B3B14}">
      <dgm:prSet/>
      <dgm:spPr>
        <a:solidFill>
          <a:srgbClr val="03A545"/>
        </a:solidFill>
      </dgm:spPr>
      <dgm:t>
        <a:bodyPr anchor="t"/>
        <a:lstStyle/>
        <a:p>
          <a:r>
            <a:rPr lang="en-GB" dirty="0"/>
            <a:t> OPERATOR GOVERNANCE</a:t>
          </a:r>
        </a:p>
        <a:p>
          <a:r>
            <a:rPr lang="en-GB" dirty="0"/>
            <a:t>Vehicle providers</a:t>
          </a:r>
        </a:p>
        <a:p>
          <a:r>
            <a:rPr lang="en-GB" dirty="0"/>
            <a:t>Train providers</a:t>
          </a:r>
        </a:p>
        <a:p>
          <a:r>
            <a:rPr lang="en-GB" dirty="0"/>
            <a:t>Airlines</a:t>
          </a:r>
        </a:p>
      </dgm:t>
    </dgm:pt>
    <dgm:pt modelId="{A6E4D7F4-F63C-4851-A8CF-298A22AC1EEF}" type="parTrans" cxnId="{C19BBEE1-75DA-4598-A7C5-32C5F85190E3}">
      <dgm:prSet/>
      <dgm:spPr/>
      <dgm:t>
        <a:bodyPr/>
        <a:lstStyle/>
        <a:p>
          <a:endParaRPr lang="en-GB"/>
        </a:p>
      </dgm:t>
    </dgm:pt>
    <dgm:pt modelId="{3417B7B0-4F0D-4221-8495-CF032E85336C}" type="sibTrans" cxnId="{C19BBEE1-75DA-4598-A7C5-32C5F85190E3}">
      <dgm:prSet/>
      <dgm:spPr/>
      <dgm:t>
        <a:bodyPr/>
        <a:lstStyle/>
        <a:p>
          <a:endParaRPr lang="en-GB"/>
        </a:p>
      </dgm:t>
    </dgm:pt>
    <dgm:pt modelId="{5128B9F7-CD8D-498D-BB90-D68204BB991F}">
      <dgm:prSet/>
      <dgm:spPr>
        <a:solidFill>
          <a:srgbClr val="006BBC"/>
        </a:solidFill>
      </dgm:spPr>
      <dgm:t>
        <a:bodyPr anchor="t"/>
        <a:lstStyle/>
        <a:p>
          <a:r>
            <a:rPr lang="en-GB" dirty="0"/>
            <a:t>INFRASTRUCTURE GOVERNANCE</a:t>
          </a:r>
          <a:br>
            <a:rPr lang="en-GB" dirty="0"/>
          </a:br>
          <a:r>
            <a:rPr lang="en-GB" dirty="0"/>
            <a:t>Planning, building, operation and maintenance for roads, railways and airports</a:t>
          </a:r>
        </a:p>
      </dgm:t>
    </dgm:pt>
    <dgm:pt modelId="{EA4ABC23-2B3D-4E99-AC35-726BBB41F866}" type="parTrans" cxnId="{805E1023-1111-4145-BB62-51D3D3A31F14}">
      <dgm:prSet/>
      <dgm:spPr/>
      <dgm:t>
        <a:bodyPr/>
        <a:lstStyle/>
        <a:p>
          <a:endParaRPr lang="en-GB"/>
        </a:p>
      </dgm:t>
    </dgm:pt>
    <dgm:pt modelId="{0430D669-94C3-420F-846D-B8F580AB7E34}" type="sibTrans" cxnId="{805E1023-1111-4145-BB62-51D3D3A31F14}">
      <dgm:prSet/>
      <dgm:spPr/>
      <dgm:t>
        <a:bodyPr/>
        <a:lstStyle/>
        <a:p>
          <a:endParaRPr lang="en-GB"/>
        </a:p>
      </dgm:t>
    </dgm:pt>
    <dgm:pt modelId="{AC94AFEA-11D5-4E30-B6C8-3A69B2740F64}" type="pres">
      <dgm:prSet presAssocID="{A0C9FBA1-F3EA-46C8-BA41-A83261B3EF04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C2AD250-BD4F-43D0-B83F-66F4E37ACA14}" type="pres">
      <dgm:prSet presAssocID="{D0724F08-6A97-438D-B6EF-C047132976E3}" presName="vertOne" presStyleCnt="0"/>
      <dgm:spPr/>
    </dgm:pt>
    <dgm:pt modelId="{F5E23EC5-D159-4BF0-AF52-ECF0B2EB6B2F}" type="pres">
      <dgm:prSet presAssocID="{D0724F08-6A97-438D-B6EF-C047132976E3}" presName="txOne" presStyleLbl="node0" presStyleIdx="0" presStyleCnt="1" custScaleY="37247" custLinFactNeighborX="9859" custLinFactNeighborY="-746">
        <dgm:presLayoutVars>
          <dgm:chPref val="3"/>
        </dgm:presLayoutVars>
      </dgm:prSet>
      <dgm:spPr/>
    </dgm:pt>
    <dgm:pt modelId="{0EC51BA6-9600-4873-93E0-6F8095005E59}" type="pres">
      <dgm:prSet presAssocID="{D0724F08-6A97-438D-B6EF-C047132976E3}" presName="parTransOne" presStyleCnt="0"/>
      <dgm:spPr/>
    </dgm:pt>
    <dgm:pt modelId="{774D51C6-1E53-4158-BD03-3B579F35CB12}" type="pres">
      <dgm:prSet presAssocID="{D0724F08-6A97-438D-B6EF-C047132976E3}" presName="horzOne" presStyleCnt="0"/>
      <dgm:spPr/>
    </dgm:pt>
    <dgm:pt modelId="{1DFE905D-F736-4603-87BC-5A3329060551}" type="pres">
      <dgm:prSet presAssocID="{E44DE0E8-2887-41E7-AB87-98C8EAF1E787}" presName="vertTwo" presStyleCnt="0"/>
      <dgm:spPr/>
    </dgm:pt>
    <dgm:pt modelId="{CE442842-F6D2-4941-A3F6-6C15E5408B10}" type="pres">
      <dgm:prSet presAssocID="{E44DE0E8-2887-41E7-AB87-98C8EAF1E787}" presName="txTwo" presStyleLbl="node2" presStyleIdx="0" presStyleCnt="3" custLinFactNeighborY="304">
        <dgm:presLayoutVars>
          <dgm:chPref val="3"/>
        </dgm:presLayoutVars>
      </dgm:prSet>
      <dgm:spPr/>
    </dgm:pt>
    <dgm:pt modelId="{39BE15B4-EB92-4805-8A28-8F0017D93FFD}" type="pres">
      <dgm:prSet presAssocID="{E44DE0E8-2887-41E7-AB87-98C8EAF1E787}" presName="horzTwo" presStyleCnt="0"/>
      <dgm:spPr/>
    </dgm:pt>
    <dgm:pt modelId="{3CC23DCD-0D5B-4A4F-8B6B-C62709E48FC2}" type="pres">
      <dgm:prSet presAssocID="{C6361B7F-CB68-4189-9EA2-1AFABF254CBB}" presName="sibSpaceTwo" presStyleCnt="0"/>
      <dgm:spPr/>
    </dgm:pt>
    <dgm:pt modelId="{49DB66EA-4821-425B-B64E-93FE5D4CE388}" type="pres">
      <dgm:prSet presAssocID="{1473C901-8BF3-42C1-94A6-74D0CF0B3B14}" presName="vertTwo" presStyleCnt="0"/>
      <dgm:spPr/>
    </dgm:pt>
    <dgm:pt modelId="{8393BE15-683C-482D-B66D-8733C4B77A96}" type="pres">
      <dgm:prSet presAssocID="{1473C901-8BF3-42C1-94A6-74D0CF0B3B14}" presName="txTwo" presStyleLbl="node2" presStyleIdx="1" presStyleCnt="3" custLinFactNeighborY="304">
        <dgm:presLayoutVars>
          <dgm:chPref val="3"/>
        </dgm:presLayoutVars>
      </dgm:prSet>
      <dgm:spPr/>
    </dgm:pt>
    <dgm:pt modelId="{765CC0F4-D3A9-4513-A2C0-BDA67E8C4DE9}" type="pres">
      <dgm:prSet presAssocID="{1473C901-8BF3-42C1-94A6-74D0CF0B3B14}" presName="horzTwo" presStyleCnt="0"/>
      <dgm:spPr/>
    </dgm:pt>
    <dgm:pt modelId="{FA3589DF-FFFD-44E3-8171-3A16896B25F2}" type="pres">
      <dgm:prSet presAssocID="{3417B7B0-4F0D-4221-8495-CF032E85336C}" presName="sibSpaceTwo" presStyleCnt="0"/>
      <dgm:spPr/>
    </dgm:pt>
    <dgm:pt modelId="{CA367E3C-94A1-4DAE-B772-636D9F0190BA}" type="pres">
      <dgm:prSet presAssocID="{5128B9F7-CD8D-498D-BB90-D68204BB991F}" presName="vertTwo" presStyleCnt="0"/>
      <dgm:spPr/>
    </dgm:pt>
    <dgm:pt modelId="{3022DB20-1EDD-4D19-B7B3-FF6F89B99634}" type="pres">
      <dgm:prSet presAssocID="{5128B9F7-CD8D-498D-BB90-D68204BB991F}" presName="txTwo" presStyleLbl="node2" presStyleIdx="2" presStyleCnt="3" custLinFactNeighborX="11223" custLinFactNeighborY="37">
        <dgm:presLayoutVars>
          <dgm:chPref val="3"/>
        </dgm:presLayoutVars>
      </dgm:prSet>
      <dgm:spPr/>
    </dgm:pt>
    <dgm:pt modelId="{28894E4C-01EA-4151-8848-AE4C57CE9445}" type="pres">
      <dgm:prSet presAssocID="{5128B9F7-CD8D-498D-BB90-D68204BB991F}" presName="horzTwo" presStyleCnt="0"/>
      <dgm:spPr/>
    </dgm:pt>
  </dgm:ptLst>
  <dgm:cxnLst>
    <dgm:cxn modelId="{805E1023-1111-4145-BB62-51D3D3A31F14}" srcId="{D0724F08-6A97-438D-B6EF-C047132976E3}" destId="{5128B9F7-CD8D-498D-BB90-D68204BB991F}" srcOrd="2" destOrd="0" parTransId="{EA4ABC23-2B3D-4E99-AC35-726BBB41F866}" sibTransId="{0430D669-94C3-420F-846D-B8F580AB7E34}"/>
    <dgm:cxn modelId="{01416334-7B05-4F24-85AC-E56920B42A66}" type="presOf" srcId="{A0C9FBA1-F3EA-46C8-BA41-A83261B3EF04}" destId="{AC94AFEA-11D5-4E30-B6C8-3A69B2740F64}" srcOrd="0" destOrd="0" presId="urn:microsoft.com/office/officeart/2005/8/layout/hierarchy4"/>
    <dgm:cxn modelId="{8815118D-2A8E-452D-BC49-0928ADA99660}" type="presOf" srcId="{D0724F08-6A97-438D-B6EF-C047132976E3}" destId="{F5E23EC5-D159-4BF0-AF52-ECF0B2EB6B2F}" srcOrd="0" destOrd="0" presId="urn:microsoft.com/office/officeart/2005/8/layout/hierarchy4"/>
    <dgm:cxn modelId="{14F8F48F-2B71-445E-81F1-117033674DC0}" srcId="{D0724F08-6A97-438D-B6EF-C047132976E3}" destId="{E44DE0E8-2887-41E7-AB87-98C8EAF1E787}" srcOrd="0" destOrd="0" parTransId="{8EB90189-4EF4-4E02-B6DB-35B40E87AD8F}" sibTransId="{C6361B7F-CB68-4189-9EA2-1AFABF254CBB}"/>
    <dgm:cxn modelId="{F5DCD8BB-6DCC-430C-A6E1-A0E68E367485}" type="presOf" srcId="{1473C901-8BF3-42C1-94A6-74D0CF0B3B14}" destId="{8393BE15-683C-482D-B66D-8733C4B77A96}" srcOrd="0" destOrd="0" presId="urn:microsoft.com/office/officeart/2005/8/layout/hierarchy4"/>
    <dgm:cxn modelId="{7D8145C2-6E3D-4E62-BEA1-5E2FA014668E}" type="presOf" srcId="{5128B9F7-CD8D-498D-BB90-D68204BB991F}" destId="{3022DB20-1EDD-4D19-B7B3-FF6F89B99634}" srcOrd="0" destOrd="0" presId="urn:microsoft.com/office/officeart/2005/8/layout/hierarchy4"/>
    <dgm:cxn modelId="{C19BBEE1-75DA-4598-A7C5-32C5F85190E3}" srcId="{D0724F08-6A97-438D-B6EF-C047132976E3}" destId="{1473C901-8BF3-42C1-94A6-74D0CF0B3B14}" srcOrd="1" destOrd="0" parTransId="{A6E4D7F4-F63C-4851-A8CF-298A22AC1EEF}" sibTransId="{3417B7B0-4F0D-4221-8495-CF032E85336C}"/>
    <dgm:cxn modelId="{E4054DFD-F823-41AA-877C-2590404B2EAD}" srcId="{A0C9FBA1-F3EA-46C8-BA41-A83261B3EF04}" destId="{D0724F08-6A97-438D-B6EF-C047132976E3}" srcOrd="0" destOrd="0" parTransId="{D43BFA3B-BCB2-43C5-BB19-9E687F1B03A0}" sibTransId="{BA2AE0EE-1D77-4966-9F06-98BECCFC4B5F}"/>
    <dgm:cxn modelId="{146931FF-3CF5-4449-8D7A-E8342FD18DF5}" type="presOf" srcId="{E44DE0E8-2887-41E7-AB87-98C8EAF1E787}" destId="{CE442842-F6D2-4941-A3F6-6C15E5408B10}" srcOrd="0" destOrd="0" presId="urn:microsoft.com/office/officeart/2005/8/layout/hierarchy4"/>
    <dgm:cxn modelId="{F5BDEA8A-98CA-4CC3-957C-ADFFACC3206E}" type="presParOf" srcId="{AC94AFEA-11D5-4E30-B6C8-3A69B2740F64}" destId="{7C2AD250-BD4F-43D0-B83F-66F4E37ACA14}" srcOrd="0" destOrd="0" presId="urn:microsoft.com/office/officeart/2005/8/layout/hierarchy4"/>
    <dgm:cxn modelId="{5C8106C9-FE75-4DC6-AA35-505E3E487227}" type="presParOf" srcId="{7C2AD250-BD4F-43D0-B83F-66F4E37ACA14}" destId="{F5E23EC5-D159-4BF0-AF52-ECF0B2EB6B2F}" srcOrd="0" destOrd="0" presId="urn:microsoft.com/office/officeart/2005/8/layout/hierarchy4"/>
    <dgm:cxn modelId="{676F89FD-2D71-4874-B09D-3DAE8794EE88}" type="presParOf" srcId="{7C2AD250-BD4F-43D0-B83F-66F4E37ACA14}" destId="{0EC51BA6-9600-4873-93E0-6F8095005E59}" srcOrd="1" destOrd="0" presId="urn:microsoft.com/office/officeart/2005/8/layout/hierarchy4"/>
    <dgm:cxn modelId="{3D80AAFB-F51A-4A76-9C20-8429DCA97D8F}" type="presParOf" srcId="{7C2AD250-BD4F-43D0-B83F-66F4E37ACA14}" destId="{774D51C6-1E53-4158-BD03-3B579F35CB12}" srcOrd="2" destOrd="0" presId="urn:microsoft.com/office/officeart/2005/8/layout/hierarchy4"/>
    <dgm:cxn modelId="{555E4E74-6FC0-4F8D-95B6-9C1C81D75DA5}" type="presParOf" srcId="{774D51C6-1E53-4158-BD03-3B579F35CB12}" destId="{1DFE905D-F736-4603-87BC-5A3329060551}" srcOrd="0" destOrd="0" presId="urn:microsoft.com/office/officeart/2005/8/layout/hierarchy4"/>
    <dgm:cxn modelId="{3B805A1A-8D6D-4CB9-88B4-6BF9B94F6988}" type="presParOf" srcId="{1DFE905D-F736-4603-87BC-5A3329060551}" destId="{CE442842-F6D2-4941-A3F6-6C15E5408B10}" srcOrd="0" destOrd="0" presId="urn:microsoft.com/office/officeart/2005/8/layout/hierarchy4"/>
    <dgm:cxn modelId="{06337AE3-1A39-4825-B56A-6F4869695A80}" type="presParOf" srcId="{1DFE905D-F736-4603-87BC-5A3329060551}" destId="{39BE15B4-EB92-4805-8A28-8F0017D93FFD}" srcOrd="1" destOrd="0" presId="urn:microsoft.com/office/officeart/2005/8/layout/hierarchy4"/>
    <dgm:cxn modelId="{6E76F752-852E-494D-A634-047DDFAA8A0B}" type="presParOf" srcId="{774D51C6-1E53-4158-BD03-3B579F35CB12}" destId="{3CC23DCD-0D5B-4A4F-8B6B-C62709E48FC2}" srcOrd="1" destOrd="0" presId="urn:microsoft.com/office/officeart/2005/8/layout/hierarchy4"/>
    <dgm:cxn modelId="{7D7DC6C2-4D99-4BE8-83D7-AEBCEB1E721C}" type="presParOf" srcId="{774D51C6-1E53-4158-BD03-3B579F35CB12}" destId="{49DB66EA-4821-425B-B64E-93FE5D4CE388}" srcOrd="2" destOrd="0" presId="urn:microsoft.com/office/officeart/2005/8/layout/hierarchy4"/>
    <dgm:cxn modelId="{A0F807E2-24C1-45D5-B8F7-BD1768C714AA}" type="presParOf" srcId="{49DB66EA-4821-425B-B64E-93FE5D4CE388}" destId="{8393BE15-683C-482D-B66D-8733C4B77A96}" srcOrd="0" destOrd="0" presId="urn:microsoft.com/office/officeart/2005/8/layout/hierarchy4"/>
    <dgm:cxn modelId="{FED4E587-A5C4-4F08-B96E-B5A8DB0EAB26}" type="presParOf" srcId="{49DB66EA-4821-425B-B64E-93FE5D4CE388}" destId="{765CC0F4-D3A9-4513-A2C0-BDA67E8C4DE9}" srcOrd="1" destOrd="0" presId="urn:microsoft.com/office/officeart/2005/8/layout/hierarchy4"/>
    <dgm:cxn modelId="{5C92AA80-572A-4873-BE0F-A376C3F7A693}" type="presParOf" srcId="{774D51C6-1E53-4158-BD03-3B579F35CB12}" destId="{FA3589DF-FFFD-44E3-8171-3A16896B25F2}" srcOrd="3" destOrd="0" presId="urn:microsoft.com/office/officeart/2005/8/layout/hierarchy4"/>
    <dgm:cxn modelId="{50CB43AE-8A9A-4F46-BDA9-F791CFB7407F}" type="presParOf" srcId="{774D51C6-1E53-4158-BD03-3B579F35CB12}" destId="{CA367E3C-94A1-4DAE-B772-636D9F0190BA}" srcOrd="4" destOrd="0" presId="urn:microsoft.com/office/officeart/2005/8/layout/hierarchy4"/>
    <dgm:cxn modelId="{246029D7-E76F-4B50-833D-5F61C6E88D9A}" type="presParOf" srcId="{CA367E3C-94A1-4DAE-B772-636D9F0190BA}" destId="{3022DB20-1EDD-4D19-B7B3-FF6F89B99634}" srcOrd="0" destOrd="0" presId="urn:microsoft.com/office/officeart/2005/8/layout/hierarchy4"/>
    <dgm:cxn modelId="{ECAFB90D-79EF-439D-B231-607B9F652A57}" type="presParOf" srcId="{CA367E3C-94A1-4DAE-B772-636D9F0190BA}" destId="{28894E4C-01EA-4151-8848-AE4C57CE944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23EC5-D159-4BF0-AF52-ECF0B2EB6B2F}">
      <dsp:nvSpPr>
        <dsp:cNvPr id="0" name=""/>
        <dsp:cNvSpPr/>
      </dsp:nvSpPr>
      <dsp:spPr>
        <a:xfrm>
          <a:off x="4233" y="0"/>
          <a:ext cx="5885391" cy="1134114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POLITICAL OVERSIGHT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Parliament and ministers</a:t>
          </a:r>
          <a:br>
            <a:rPr lang="en-GB" sz="1700" kern="1200" dirty="0"/>
          </a:br>
          <a:r>
            <a:rPr lang="en-GB" sz="1700" kern="1200" dirty="0"/>
            <a:t>Council  and members</a:t>
          </a:r>
        </a:p>
      </dsp:txBody>
      <dsp:txXfrm>
        <a:off x="37450" y="33217"/>
        <a:ext cx="5818957" cy="1067680"/>
      </dsp:txXfrm>
    </dsp:sp>
    <dsp:sp modelId="{CE442842-F6D2-4941-A3F6-6C15E5408B10}">
      <dsp:nvSpPr>
        <dsp:cNvPr id="0" name=""/>
        <dsp:cNvSpPr/>
      </dsp:nvSpPr>
      <dsp:spPr>
        <a:xfrm>
          <a:off x="2116" y="1365228"/>
          <a:ext cx="1857762" cy="3044846"/>
        </a:xfrm>
        <a:prstGeom prst="roundRect">
          <a:avLst>
            <a:gd name="adj" fmla="val 10000"/>
          </a:avLst>
        </a:prstGeom>
        <a:solidFill>
          <a:srgbClr val="A70D3D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USER EXPERIENCE GOVERNANCE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User needs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Behavioural economics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Regulation and supervision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Tax collection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Subsidy provision</a:t>
          </a:r>
        </a:p>
      </dsp:txBody>
      <dsp:txXfrm>
        <a:off x="56528" y="1419640"/>
        <a:ext cx="1748938" cy="2936022"/>
      </dsp:txXfrm>
    </dsp:sp>
    <dsp:sp modelId="{8393BE15-683C-482D-B66D-8733C4B77A96}">
      <dsp:nvSpPr>
        <dsp:cNvPr id="0" name=""/>
        <dsp:cNvSpPr/>
      </dsp:nvSpPr>
      <dsp:spPr>
        <a:xfrm>
          <a:off x="2015931" y="1365228"/>
          <a:ext cx="1857762" cy="3044846"/>
        </a:xfrm>
        <a:prstGeom prst="roundRect">
          <a:avLst>
            <a:gd name="adj" fmla="val 10000"/>
          </a:avLst>
        </a:prstGeom>
        <a:solidFill>
          <a:srgbClr val="03A545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 OPERATOR GOVERNANCE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Vehicle providers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Train providers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Airlines</a:t>
          </a:r>
        </a:p>
      </dsp:txBody>
      <dsp:txXfrm>
        <a:off x="2070343" y="1419640"/>
        <a:ext cx="1748938" cy="2936022"/>
      </dsp:txXfrm>
    </dsp:sp>
    <dsp:sp modelId="{3022DB20-1EDD-4D19-B7B3-FF6F89B99634}">
      <dsp:nvSpPr>
        <dsp:cNvPr id="0" name=""/>
        <dsp:cNvSpPr/>
      </dsp:nvSpPr>
      <dsp:spPr>
        <a:xfrm>
          <a:off x="4031862" y="1364656"/>
          <a:ext cx="1857762" cy="3044846"/>
        </a:xfrm>
        <a:prstGeom prst="roundRect">
          <a:avLst>
            <a:gd name="adj" fmla="val 10000"/>
          </a:avLst>
        </a:prstGeom>
        <a:solidFill>
          <a:srgbClr val="006BBC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dirty="0"/>
            <a:t>INFRASTRUCTURE GOVERNANCE</a:t>
          </a:r>
          <a:br>
            <a:rPr lang="en-GB" sz="1700" kern="1200" dirty="0"/>
          </a:br>
          <a:r>
            <a:rPr lang="en-GB" sz="1700" kern="1200" dirty="0"/>
            <a:t>Planning, building, operation and maintenance for roads, railways and airports</a:t>
          </a:r>
        </a:p>
      </dsp:txBody>
      <dsp:txXfrm>
        <a:off x="4086274" y="1419068"/>
        <a:ext cx="1748938" cy="29360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90329" cy="493165"/>
          </a:xfrm>
          <a:prstGeom prst="rect">
            <a:avLst/>
          </a:prstGeom>
        </p:spPr>
        <p:txBody>
          <a:bodyPr vert="horz" lIns="90406" tIns="45203" rIns="90406" bIns="4520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93" y="1"/>
            <a:ext cx="2890329" cy="493165"/>
          </a:xfrm>
          <a:prstGeom prst="rect">
            <a:avLst/>
          </a:prstGeom>
        </p:spPr>
        <p:txBody>
          <a:bodyPr vert="horz" lIns="90406" tIns="45203" rIns="90406" bIns="4520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A91AD2C-A74D-46D2-AAE6-85A32778250D}" type="datetimeFigureOut">
              <a:rPr lang="en-GB"/>
              <a:pPr>
                <a:defRPr/>
              </a:pPr>
              <a:t>17/04/2018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2432"/>
            <a:ext cx="2890329" cy="493165"/>
          </a:xfrm>
          <a:prstGeom prst="rect">
            <a:avLst/>
          </a:prstGeom>
        </p:spPr>
        <p:txBody>
          <a:bodyPr vert="horz" lIns="90406" tIns="45203" rIns="90406" bIns="4520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93" y="9372432"/>
            <a:ext cx="2890329" cy="493165"/>
          </a:xfrm>
          <a:prstGeom prst="rect">
            <a:avLst/>
          </a:prstGeom>
        </p:spPr>
        <p:txBody>
          <a:bodyPr vert="horz" wrap="square" lIns="90406" tIns="45203" rIns="90406" bIns="4520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EF20616E-3B5A-40E8-BEBE-465CB75C0AE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97713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90329" cy="493165"/>
          </a:xfrm>
          <a:prstGeom prst="rect">
            <a:avLst/>
          </a:prstGeom>
        </p:spPr>
        <p:txBody>
          <a:bodyPr vert="horz" lIns="90406" tIns="45203" rIns="90406" bIns="45203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93" y="1"/>
            <a:ext cx="2890329" cy="493165"/>
          </a:xfrm>
          <a:prstGeom prst="rect">
            <a:avLst/>
          </a:prstGeom>
        </p:spPr>
        <p:txBody>
          <a:bodyPr vert="horz" lIns="90406" tIns="45203" rIns="90406" bIns="45203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B286137-D00B-43BD-A67F-4E07A23973D5}" type="datetimeFigureOut">
              <a:rPr lang="en-GB"/>
              <a:pPr>
                <a:defRPr/>
              </a:pPr>
              <a:t>17/04/2018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8" y="741363"/>
            <a:ext cx="6577012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06" tIns="45203" rIns="90406" bIns="45203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590" y="4687370"/>
            <a:ext cx="5335910" cy="4440786"/>
          </a:xfrm>
          <a:prstGeom prst="rect">
            <a:avLst/>
          </a:prstGeom>
        </p:spPr>
        <p:txBody>
          <a:bodyPr vert="horz" lIns="90406" tIns="45203" rIns="90406" bIns="45203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2432"/>
            <a:ext cx="2890329" cy="493165"/>
          </a:xfrm>
          <a:prstGeom prst="rect">
            <a:avLst/>
          </a:prstGeom>
        </p:spPr>
        <p:txBody>
          <a:bodyPr vert="horz" lIns="90406" tIns="45203" rIns="90406" bIns="45203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93" y="9372432"/>
            <a:ext cx="2890329" cy="493165"/>
          </a:xfrm>
          <a:prstGeom prst="rect">
            <a:avLst/>
          </a:prstGeom>
        </p:spPr>
        <p:txBody>
          <a:bodyPr vert="horz" wrap="square" lIns="90406" tIns="45203" rIns="90406" bIns="45203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D0BBF868-330A-46A2-9215-5D0FC0AC26E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0962229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Increasing congestion – on our roads, railways and at our airports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Excess emissions – transport accounted for </a:t>
            </a:r>
            <a:r>
              <a:rPr lang="en-GB" sz="1200" dirty="0"/>
              <a:t>40% of UK energy consumption and 24% of UK domestic greenhouse gas emissions in 2015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Poor air quality – t</a:t>
            </a:r>
            <a:r>
              <a:rPr lang="en-GB" sz="1200" dirty="0"/>
              <a:t>ransport significant contributor to air quality reduction: </a:t>
            </a:r>
            <a:r>
              <a: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NOx, and </a:t>
            </a:r>
            <a:r>
              <a:rPr lang="en-GB" sz="1200" dirty="0"/>
              <a:t>Particulate Matter (PM</a:t>
            </a:r>
            <a:r>
              <a:rPr lang="en-GB" sz="1200" baseline="-25000" dirty="0"/>
              <a:t>3</a:t>
            </a:r>
            <a:r>
              <a:rPr lang="en-GB" sz="1200" dirty="0"/>
              <a:t> and PM</a:t>
            </a:r>
            <a:r>
              <a:rPr lang="en-GB" sz="1200" baseline="-25000" dirty="0"/>
              <a:t>10</a:t>
            </a:r>
            <a:r>
              <a:rPr lang="en-GB" sz="1200" dirty="0"/>
              <a:t>) particularly serious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Insufficient parking – blocked streets, circling cars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Overcrowded trains at peak times that run half empty for the rest of the 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Stressed, poorly maintained infrastructure – potholes, signal and points failures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£307bn 2013-2030 projected economic cost</a:t>
            </a:r>
            <a:r>
              <a:rPr lang="en-GB" sz="1200" baseline="30000" dirty="0"/>
              <a:t>1</a:t>
            </a:r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BF868-330A-46A2-9215-5D0FC0AC26E5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3130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800" dirty="0"/>
              <a:t>WHY ARE WE IN THIS JAM?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Between 1994-2017</a:t>
            </a: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bg1"/>
                </a:solidFill>
              </a:rPr>
              <a:t>UK population increased by 14%</a:t>
            </a: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bg1"/>
                </a:solidFill>
              </a:rPr>
              <a:t>Total spending in the economy increased by 188%</a:t>
            </a: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bg1"/>
                </a:solidFill>
              </a:rPr>
              <a:t>Vehicles on UK roads increased by 49% – roads account for 89% of all journeys</a:t>
            </a: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bg1"/>
                </a:solidFill>
              </a:rPr>
              <a:t>Rail passengers increased by 150% – but still under 10% of all journeys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Transport planning aims to meet projected demand – BUT is based on classical modelling, not agent-based and unreformed scheme approval methodology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Obsession with ribbon-cutting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Twin obsessions with:</a:t>
            </a: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bg1"/>
                </a:solidFill>
              </a:rPr>
              <a:t>Building new infrastructure </a:t>
            </a:r>
            <a:r>
              <a:rPr lang="en-GB" sz="1800" dirty="0"/>
              <a:t>– building bypasses and widening roads</a:t>
            </a:r>
            <a:endParaRPr lang="en-GB" sz="1800" dirty="0">
              <a:solidFill>
                <a:schemeClr val="bg1"/>
              </a:solidFill>
            </a:endParaRP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en-GB" sz="1800" dirty="0">
                <a:solidFill>
                  <a:schemeClr val="bg1"/>
                </a:solidFill>
              </a:rPr>
              <a:t>Decreasing journey times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Polarised funding between railways vs roads and national vs local roads</a:t>
            </a: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BF868-330A-46A2-9215-5D0FC0AC26E5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3718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New thinking being squandered:</a:t>
            </a:r>
          </a:p>
          <a:p>
            <a:pPr marL="646113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Rees Jeffreys Study mentions ‘scheme’ 9x and ‘technology’ 36x in 64pp</a:t>
            </a:r>
          </a:p>
          <a:p>
            <a:pPr marL="646113" lvl="1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bg1"/>
                </a:solidFill>
              </a:rPr>
              <a:t>Major Road Network Consultation mentions of ‘scheme’ 55x and ‘technology’ 2x in 42pp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Lack of Big Picture and joined up thinking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Technophobic fear of investing properly in Intelligent Transport Systems and data sharing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Myopia about future transport – ‘driverless’ vehicles, MaaS, shift in car use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400" dirty="0"/>
              <a:t>THIS MATTERS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GB" sz="2000" dirty="0"/>
              <a:t>Decisions now will lock us in for many years to come.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BF868-330A-46A2-9215-5D0FC0AC26E5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66636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Built around user needs</a:t>
            </a:r>
          </a:p>
          <a:p>
            <a:r>
              <a:rPr lang="en-GB" dirty="0"/>
              <a:t>Journey supermarket at the top – much as we have heard about in the West</a:t>
            </a:r>
          </a:p>
          <a:p>
            <a:r>
              <a:rPr lang="en-GB" dirty="0"/>
              <a:t>Supermarket sources journeys from wide range of modes</a:t>
            </a:r>
          </a:p>
          <a:p>
            <a:r>
              <a:rPr lang="en-GB" dirty="0"/>
              <a:t>Infrastructure layer  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BF868-330A-46A2-9215-5D0FC0AC26E5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26554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200" dirty="0"/>
              <a:t>We can’t keep adding more concrete and steel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200" dirty="0"/>
              <a:t>Bypasses and road-widening induce traffic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1200" dirty="0"/>
              <a:t>Infrastructure costs £Billions for an uncertain return</a:t>
            </a:r>
          </a:p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BF868-330A-46A2-9215-5D0FC0AC26E5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91458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60363" indent="-360363">
                  <a:buFont typeface="Arial" panose="020B0604020202020204" pitchFamily="34" charset="0"/>
                  <a:buChar char="•"/>
                </a:pPr>
                <a:r>
                  <a:rPr lang="en-GB" sz="1200" dirty="0"/>
                  <a:t>Minimal penetration </a:t>
                </a:r>
                <a14:m>
                  <m:oMath xmlns:m="http://schemas.openxmlformats.org/officeDocument/2006/math">
                    <m:r>
                      <a:rPr lang="en-GB" sz="1200" i="1">
                        <a:latin typeface="Cambria Math" panose="02040503050406030204" pitchFamily="18" charset="0"/>
                      </a:rPr>
                      <m:t>–</m:t>
                    </m:r>
                  </m:oMath>
                </a14:m>
                <a:r>
                  <a:rPr lang="en-GB" sz="1200" dirty="0"/>
                  <a:t> EVs under 0.4% of UK vehicles and 14,250 charge points</a:t>
                </a:r>
              </a:p>
              <a:p>
                <a:pPr marL="360363" indent="-360363">
                  <a:buFont typeface="Arial" panose="020B0604020202020204" pitchFamily="34" charset="0"/>
                  <a:buChar char="•"/>
                </a:pPr>
                <a:r>
                  <a:rPr lang="en-GB" sz="1200" dirty="0"/>
                  <a:t>Funding for 1,000s of car charge points unused by councils</a:t>
                </a:r>
              </a:p>
              <a:p>
                <a:pPr marL="360363" indent="-360363">
                  <a:buFont typeface="Arial" panose="020B0604020202020204" pitchFamily="34" charset="0"/>
                  <a:buChar char="•"/>
                </a:pPr>
                <a:r>
                  <a:rPr lang="en-GB" sz="1200" dirty="0"/>
                  <a:t>Projections suggest 25-35% of new vehicle sales electric by 2040</a:t>
                </a:r>
              </a:p>
              <a:p>
                <a:pPr marL="360363" indent="-360363">
                  <a:buFont typeface="Arial" panose="020B0604020202020204" pitchFamily="34" charset="0"/>
                  <a:buChar char="•"/>
                </a:pPr>
                <a:r>
                  <a:rPr lang="en-GB" sz="1200" dirty="0"/>
                  <a:t>Average vehicle waste out rate is 11 years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360363" indent="-360363">
                  <a:buFont typeface="Arial" panose="020B0604020202020204" pitchFamily="34" charset="0"/>
                  <a:buChar char="•"/>
                </a:pPr>
                <a:r>
                  <a:rPr lang="en-GB" sz="1200" dirty="0"/>
                  <a:t>Minimal penetration </a:t>
                </a:r>
                <a:r>
                  <a:rPr lang="en-GB" sz="1200" i="0">
                    <a:latin typeface="Cambria Math" panose="02040503050406030204" pitchFamily="18" charset="0"/>
                  </a:rPr>
                  <a:t>–</a:t>
                </a:r>
                <a:r>
                  <a:rPr lang="en-GB" sz="1200" dirty="0"/>
                  <a:t> EVs under 0.4% of UK vehicles and 14,250 charge points</a:t>
                </a:r>
              </a:p>
              <a:p>
                <a:pPr marL="360363" indent="-360363">
                  <a:buFont typeface="Arial" panose="020B0604020202020204" pitchFamily="34" charset="0"/>
                  <a:buChar char="•"/>
                </a:pPr>
                <a:r>
                  <a:rPr lang="en-GB" sz="1200" dirty="0"/>
                  <a:t>Funding for 1,000s of car charge points unused by councils</a:t>
                </a:r>
              </a:p>
              <a:p>
                <a:pPr marL="360363" indent="-360363">
                  <a:buFont typeface="Arial" panose="020B0604020202020204" pitchFamily="34" charset="0"/>
                  <a:buChar char="•"/>
                </a:pPr>
                <a:r>
                  <a:rPr lang="en-GB" sz="1200" dirty="0"/>
                  <a:t>Projections suggest 25-35% of new vehicle sales electric by 2040</a:t>
                </a:r>
              </a:p>
              <a:p>
                <a:pPr marL="360363" indent="-360363">
                  <a:buFont typeface="Arial" panose="020B0604020202020204" pitchFamily="34" charset="0"/>
                  <a:buChar char="•"/>
                </a:pPr>
                <a:r>
                  <a:rPr lang="en-GB" sz="1200" dirty="0"/>
                  <a:t>Average vehicle waste out rate is 11 years</a:t>
                </a:r>
              </a:p>
              <a:p>
                <a:endParaRPr lang="en-GB" dirty="0"/>
              </a:p>
            </p:txBody>
          </p:sp>
        </mc:Fallback>
      </mc:AlternateContent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BF868-330A-46A2-9215-5D0FC0AC26E5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72101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BF868-330A-46A2-9215-5D0FC0AC26E5}" type="slidenum">
              <a:rPr lang="en-GB" altLang="en-US" smtClean="0"/>
              <a:pPr/>
              <a:t>19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89781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BF868-330A-46A2-9215-5D0FC0AC26E5}" type="slidenum">
              <a:rPr lang="en-GB" altLang="en-US" smtClean="0"/>
              <a:pPr/>
              <a:t>21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69509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Design and roll out a new governance model for local and national government that matches the way we consume transport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BBF868-330A-46A2-9215-5D0FC0AC26E5}" type="slidenum">
              <a:rPr lang="en-GB" altLang="en-US" smtClean="0"/>
              <a:pPr/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6298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6095998" cy="6858000"/>
          </a:xfrm>
          <a:prstGeom prst="rect">
            <a:avLst/>
          </a:prstGeom>
          <a:solidFill>
            <a:srgbClr val="A70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87927" y="249382"/>
            <a:ext cx="5387585" cy="569421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0"/>
            <a:ext cx="609599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ADD082-B49B-4E2F-9F57-6FA9A4246A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4517" y="6145488"/>
            <a:ext cx="2014404" cy="5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57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263" y="0"/>
            <a:ext cx="609599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FE8E96-577A-43A8-873E-3C6FAA7F14CF}"/>
              </a:ext>
            </a:extLst>
          </p:cNvPr>
          <p:cNvSpPr/>
          <p:nvPr userDrawn="1"/>
        </p:nvSpPr>
        <p:spPr>
          <a:xfrm>
            <a:off x="6079792" y="-3"/>
            <a:ext cx="6095998" cy="6858000"/>
          </a:xfrm>
          <a:prstGeom prst="rect">
            <a:avLst/>
          </a:prstGeom>
          <a:solidFill>
            <a:srgbClr val="69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121262-B442-4E69-B017-0FE9C45C264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67719" y="249379"/>
            <a:ext cx="5387585" cy="569421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ADD082-B49B-4E2F-9F57-6FA9A4246A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309" y="6138761"/>
            <a:ext cx="2014404" cy="5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53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A70D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F6705C-28B3-46EC-858B-825E1949D8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932" y="6145488"/>
            <a:ext cx="2014404" cy="5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08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rgbClr val="69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3A4170-AF3A-43FB-B1C8-D74E9534A6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932" y="6145488"/>
            <a:ext cx="2014404" cy="5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70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rgbClr val="006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9E671B-B167-4DF3-8EC9-A72832CF1C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932" y="6145488"/>
            <a:ext cx="2014404" cy="5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786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C894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35CA57-9D0C-4E73-853B-A0160F5CB4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932" y="6145488"/>
            <a:ext cx="2014404" cy="5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723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03A5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5C5722-967A-46F4-B12F-3DEE60F420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932" y="6145488"/>
            <a:ext cx="2014404" cy="5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4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512" y="274638"/>
            <a:ext cx="11272059" cy="581573"/>
          </a:xfrm>
          <a:prstGeom prst="rect">
            <a:avLst/>
          </a:prstGeom>
        </p:spPr>
        <p:txBody>
          <a:bodyPr/>
          <a:lstStyle>
            <a:lvl1pPr algn="l">
              <a:defRPr sz="3200" cap="all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A54B43-7EAF-46C7-8A2A-224D0BD9ED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932" y="6145488"/>
            <a:ext cx="2014404" cy="5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108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512" y="274638"/>
            <a:ext cx="11272059" cy="610668"/>
          </a:xfrm>
          <a:prstGeom prst="rect">
            <a:avLst/>
          </a:prstGeom>
        </p:spPr>
        <p:txBody>
          <a:bodyPr/>
          <a:lstStyle>
            <a:lvl1pPr algn="l">
              <a:defRPr sz="3200" cap="all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512" y="885306"/>
            <a:ext cx="11272059" cy="4044142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458E05-B757-43C9-BF5F-EDE4CFC7E1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4932" y="6145488"/>
            <a:ext cx="2014404" cy="5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89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263" y="0"/>
            <a:ext cx="609599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FE8E96-577A-43A8-873E-3C6FAA7F14CF}"/>
              </a:ext>
            </a:extLst>
          </p:cNvPr>
          <p:cNvSpPr/>
          <p:nvPr userDrawn="1"/>
        </p:nvSpPr>
        <p:spPr>
          <a:xfrm>
            <a:off x="6079792" y="-3"/>
            <a:ext cx="6095998" cy="6858000"/>
          </a:xfrm>
          <a:prstGeom prst="rect">
            <a:avLst/>
          </a:prstGeom>
          <a:solidFill>
            <a:srgbClr val="A70D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121262-B442-4E69-B017-0FE9C45C264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67719" y="249379"/>
            <a:ext cx="5387585" cy="569421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ADD082-B49B-4E2F-9F57-6FA9A4246A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309" y="6138761"/>
            <a:ext cx="2014404" cy="5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765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0"/>
            <a:ext cx="6095999" cy="6858000"/>
          </a:xfrm>
          <a:prstGeom prst="rect">
            <a:avLst/>
          </a:prstGeom>
          <a:solidFill>
            <a:srgbClr val="03A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87927" y="249382"/>
            <a:ext cx="5367414" cy="569421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6535AC-2325-41A1-92B0-4721274E96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4517" y="6145488"/>
            <a:ext cx="2014404" cy="5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10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263" y="0"/>
            <a:ext cx="609599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FE8E96-577A-43A8-873E-3C6FAA7F14CF}"/>
              </a:ext>
            </a:extLst>
          </p:cNvPr>
          <p:cNvSpPr/>
          <p:nvPr userDrawn="1"/>
        </p:nvSpPr>
        <p:spPr>
          <a:xfrm>
            <a:off x="6079792" y="-3"/>
            <a:ext cx="6095998" cy="6858000"/>
          </a:xfrm>
          <a:prstGeom prst="rect">
            <a:avLst/>
          </a:prstGeom>
          <a:solidFill>
            <a:srgbClr val="03A5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121262-B442-4E69-B017-0FE9C45C264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67719" y="249379"/>
            <a:ext cx="5387585" cy="569421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ADD082-B49B-4E2F-9F57-6FA9A4246A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309" y="6138761"/>
            <a:ext cx="2014404" cy="5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61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1" y="0"/>
            <a:ext cx="6095999" cy="6858000"/>
          </a:xfrm>
          <a:prstGeom prst="rect">
            <a:avLst/>
          </a:prstGeom>
          <a:solidFill>
            <a:srgbClr val="C89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87927" y="249382"/>
            <a:ext cx="5367414" cy="569421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BB324E-14AE-4D27-9436-ABAA565606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4517" y="6145488"/>
            <a:ext cx="2014404" cy="5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440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263" y="0"/>
            <a:ext cx="609599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FE8E96-577A-43A8-873E-3C6FAA7F14CF}"/>
              </a:ext>
            </a:extLst>
          </p:cNvPr>
          <p:cNvSpPr/>
          <p:nvPr userDrawn="1"/>
        </p:nvSpPr>
        <p:spPr>
          <a:xfrm>
            <a:off x="6079792" y="-3"/>
            <a:ext cx="6095998" cy="6858000"/>
          </a:xfrm>
          <a:prstGeom prst="rect">
            <a:avLst/>
          </a:prstGeom>
          <a:solidFill>
            <a:srgbClr val="C89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121262-B442-4E69-B017-0FE9C45C264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67719" y="249379"/>
            <a:ext cx="5387585" cy="569421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ADD082-B49B-4E2F-9F57-6FA9A4246A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309" y="6138761"/>
            <a:ext cx="2014404" cy="5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37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6095998" cy="6858000"/>
          </a:xfrm>
          <a:prstGeom prst="rect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87927" y="249382"/>
            <a:ext cx="5401032" cy="569421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0"/>
            <a:ext cx="609599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47F9E3-3DBF-4E01-9002-D9623E2E7C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4517" y="6145488"/>
            <a:ext cx="2014404" cy="5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97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263" y="0"/>
            <a:ext cx="609599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7FE8E96-577A-43A8-873E-3C6FAA7F14CF}"/>
              </a:ext>
            </a:extLst>
          </p:cNvPr>
          <p:cNvSpPr/>
          <p:nvPr userDrawn="1"/>
        </p:nvSpPr>
        <p:spPr>
          <a:xfrm>
            <a:off x="6079792" y="-3"/>
            <a:ext cx="6095998" cy="6858000"/>
          </a:xfrm>
          <a:prstGeom prst="rect">
            <a:avLst/>
          </a:prstGeom>
          <a:solidFill>
            <a:srgbClr val="006B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9121262-B442-4E69-B017-0FE9C45C264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467719" y="249379"/>
            <a:ext cx="5387585" cy="569421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ADD082-B49B-4E2F-9F57-6FA9A4246A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4309" y="6138761"/>
            <a:ext cx="2014404" cy="5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46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69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87927" y="249382"/>
            <a:ext cx="5401032" cy="5694218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14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9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5BEEFF-A1CE-46B5-A614-5C8DA81E84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4517" y="6145488"/>
            <a:ext cx="2014404" cy="52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6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239" r:id="rId1"/>
    <p:sldLayoutId id="2147485256" r:id="rId2"/>
    <p:sldLayoutId id="2147485252" r:id="rId3"/>
    <p:sldLayoutId id="2147485257" r:id="rId4"/>
    <p:sldLayoutId id="2147485254" r:id="rId5"/>
    <p:sldLayoutId id="2147485258" r:id="rId6"/>
    <p:sldLayoutId id="2147485251" r:id="rId7"/>
    <p:sldLayoutId id="2147485259" r:id="rId8"/>
    <p:sldLayoutId id="2147485253" r:id="rId9"/>
    <p:sldLayoutId id="2147485260" r:id="rId10"/>
    <p:sldLayoutId id="2147485241" r:id="rId11"/>
    <p:sldLayoutId id="2147485250" r:id="rId12"/>
    <p:sldLayoutId id="2147485249" r:id="rId13"/>
    <p:sldLayoutId id="2147485243" r:id="rId14"/>
    <p:sldLayoutId id="2147485238" r:id="rId15"/>
    <p:sldLayoutId id="2147485248" r:id="rId16"/>
    <p:sldLayoutId id="2147485237" r:id="rId17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 cap="all" baseline="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0521382-F1EA-4230-88F2-60CCA238CE8E}"/>
              </a:ext>
            </a:extLst>
          </p:cNvPr>
          <p:cNvSpPr/>
          <p:nvPr/>
        </p:nvSpPr>
        <p:spPr>
          <a:xfrm>
            <a:off x="10048673" y="5223753"/>
            <a:ext cx="1857982" cy="778172"/>
          </a:xfrm>
          <a:prstGeom prst="roundRect">
            <a:avLst>
              <a:gd name="adj" fmla="val 4015"/>
            </a:avLst>
          </a:prstGeom>
          <a:solidFill>
            <a:schemeClr val="bg1">
              <a:alpha val="82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@geektwogeek waysphere.com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E54FC2B-4B28-481D-B17C-D3CFA864A4B3}"/>
              </a:ext>
            </a:extLst>
          </p:cNvPr>
          <p:cNvSpPr txBox="1"/>
          <p:nvPr/>
        </p:nvSpPr>
        <p:spPr>
          <a:xfrm>
            <a:off x="0" y="4322549"/>
            <a:ext cx="328794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br>
              <a:rPr lang="en-GB" sz="2800" dirty="0">
                <a:solidFill>
                  <a:srgbClr val="373131"/>
                </a:solidFill>
              </a:rPr>
            </a:br>
            <a:r>
              <a:rPr lang="en-GB" sz="3600" dirty="0">
                <a:solidFill>
                  <a:srgbClr val="373131"/>
                </a:solidFill>
              </a:rPr>
              <a:t>Can we reduce congestion?</a:t>
            </a:r>
          </a:p>
          <a:p>
            <a:pPr algn="ctr">
              <a:lnSpc>
                <a:spcPct val="150000"/>
              </a:lnSpc>
            </a:pPr>
            <a:r>
              <a:rPr lang="en-GB" sz="2400" dirty="0">
                <a:solidFill>
                  <a:srgbClr val="373131"/>
                </a:solidFill>
              </a:rPr>
              <a:t>Sir Nic Cary</a:t>
            </a:r>
          </a:p>
        </p:txBody>
      </p:sp>
    </p:spTree>
    <p:extLst>
      <p:ext uri="{BB962C8B-B14F-4D97-AF65-F5344CB8AC3E}">
        <p14:creationId xmlns:p14="http://schemas.microsoft.com/office/powerpoint/2010/main" val="2150574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DEA7BD2-566F-4C75-8F3D-25A72437287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4806950" cy="6858000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AC4EF8D-A426-4D04-855B-C972F1645F17}"/>
              </a:ext>
            </a:extLst>
          </p:cNvPr>
          <p:cNvSpPr txBox="1">
            <a:spLocks/>
          </p:cNvSpPr>
          <p:nvPr/>
        </p:nvSpPr>
        <p:spPr>
          <a:xfrm>
            <a:off x="6467719" y="249379"/>
            <a:ext cx="5387585" cy="5694218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new roads and road widening schemes induce traffic</a:t>
            </a:r>
          </a:p>
          <a:p>
            <a:pPr marL="0" indent="0" defTabSz="914400">
              <a:buNone/>
            </a:pP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defTabSz="914400">
              <a:buNone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Ref: campaign for Better Transport</a:t>
            </a:r>
          </a:p>
          <a:p>
            <a:pPr defTabSz="914400"/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378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3F011F-B4C1-4C00-973F-D68F7E382C8C}"/>
              </a:ext>
            </a:extLst>
          </p:cNvPr>
          <p:cNvSpPr txBox="1"/>
          <p:nvPr/>
        </p:nvSpPr>
        <p:spPr>
          <a:xfrm>
            <a:off x="642026" y="1516080"/>
            <a:ext cx="110406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 relying on approaches to transport modelling and planning that have not changed since the ‘50s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CF692-9E37-4445-B688-1F71D8325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005" y="4495898"/>
            <a:ext cx="1524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87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520E2D-0B16-4AFF-8DB7-7457B1817CA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r>
              <a:rPr lang="en-GB" sz="3200" dirty="0"/>
              <a:t>STOP WAITING FOR EVs</a:t>
            </a:r>
            <a:endParaRPr lang="en-GB" sz="2800" dirty="0"/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en-GB" sz="2400" dirty="0"/>
              <a:t>Minimal 0.4% penetration 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en-GB" sz="2400" dirty="0"/>
              <a:t>Unused funding of charge points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en-GB" sz="2400" dirty="0"/>
              <a:t>25-35% new sales electric by 2040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en-GB" sz="2400" dirty="0"/>
              <a:t>11 year waste out rate</a:t>
            </a:r>
          </a:p>
          <a:p>
            <a:endParaRPr lang="en-GB" sz="1600" dirty="0"/>
          </a:p>
          <a:p>
            <a:endParaRPr lang="en-GB" sz="1600" dirty="0"/>
          </a:p>
        </p:txBody>
      </p:sp>
      <p:pic>
        <p:nvPicPr>
          <p:cNvPr id="8" name="Content Placeholder 4" descr="A car parked in a parking lot&#10;&#10;Description generated with high confidence">
            <a:extLst>
              <a:ext uri="{FF2B5EF4-FFF2-40B4-BE49-F238E27FC236}">
                <a16:creationId xmlns:a16="http://schemas.microsoft.com/office/drawing/2014/main" id="{A44CAEA9-AA1B-4238-9F50-E37F10249A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7"/>
          <a:stretch/>
        </p:blipFill>
        <p:spPr>
          <a:xfrm>
            <a:off x="0" y="4618"/>
            <a:ext cx="6096000" cy="68533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274571-2AB6-46AE-927C-74905BBD751C}"/>
              </a:ext>
            </a:extLst>
          </p:cNvPr>
          <p:cNvSpPr txBox="1"/>
          <p:nvPr/>
        </p:nvSpPr>
        <p:spPr>
          <a:xfrm>
            <a:off x="10358439" y="6254465"/>
            <a:ext cx="1984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</a:rPr>
              <a:t>Source: DfT Statistics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6FF0C4-EE1A-4A18-9392-FD34D2B73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0262" y="5172072"/>
            <a:ext cx="1524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609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79222A-59D3-44B1-BF6E-42DB63A7D231}"/>
              </a:ext>
            </a:extLst>
          </p:cNvPr>
          <p:cNvSpPr txBox="1"/>
          <p:nvPr/>
        </p:nvSpPr>
        <p:spPr>
          <a:xfrm>
            <a:off x="0" y="295513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</a:rPr>
              <a:t>HERE’s WHAT WE NEED TO START DOING…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F2A22B-CC1D-4636-BDCE-2C43557A35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151" y="4009844"/>
            <a:ext cx="1653698" cy="165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555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2D8C28A-EEA4-48E0-843D-FE43FA3B45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5999" y="-1"/>
            <a:ext cx="6134071" cy="6945549"/>
          </a:xfr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B2CD7702-5835-42A6-8598-627F25EA179F}"/>
              </a:ext>
            </a:extLst>
          </p:cNvPr>
          <p:cNvSpPr txBox="1">
            <a:spLocks/>
          </p:cNvSpPr>
          <p:nvPr/>
        </p:nvSpPr>
        <p:spPr>
          <a:xfrm>
            <a:off x="387927" y="249382"/>
            <a:ext cx="5401032" cy="5694218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400" b="0" kern="1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endParaRPr lang="en-GB" sz="2000" dirty="0"/>
          </a:p>
          <a:p>
            <a:pPr defTabSz="914400"/>
            <a:r>
              <a:rPr lang="en-GB" sz="2800" dirty="0"/>
              <a:t>INVEST IN DATA SHARING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GB" sz="2000" dirty="0"/>
              <a:t>Data sharing is chronically underfunded</a:t>
            </a: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en-GB" sz="2000" dirty="0"/>
              <a:t>Currently state of transport data:</a:t>
            </a:r>
          </a:p>
          <a:p>
            <a:pPr marL="719138" lvl="1" indent="-271463">
              <a:buFont typeface="+mj-lt"/>
              <a:buAutoNum type="arabicPeriod"/>
            </a:pPr>
            <a:r>
              <a:rPr lang="en-GB" sz="1400" dirty="0">
                <a:solidFill>
                  <a:schemeClr val="bg1"/>
                </a:solidFill>
              </a:rPr>
              <a:t>Complex (=interwoven) and complicated (=large scale).</a:t>
            </a:r>
          </a:p>
          <a:p>
            <a:pPr marL="719138" lvl="1" indent="-271463">
              <a:buFont typeface="+mj-lt"/>
              <a:buAutoNum type="arabicPeriod"/>
            </a:pPr>
            <a:r>
              <a:rPr lang="en-GB" sz="1400" dirty="0">
                <a:solidFill>
                  <a:schemeClr val="bg1"/>
                </a:solidFill>
              </a:rPr>
              <a:t>Huge incompatibility between assets, services and costs.</a:t>
            </a:r>
          </a:p>
          <a:p>
            <a:pPr marL="719138" lvl="1" indent="-271463">
              <a:buFont typeface="+mj-lt"/>
              <a:buAutoNum type="arabicPeriod"/>
            </a:pPr>
            <a:r>
              <a:rPr lang="en-GB" sz="1400" dirty="0">
                <a:solidFill>
                  <a:schemeClr val="bg1"/>
                </a:solidFill>
              </a:rPr>
              <a:t>Comprises three weakly coupled tiers: data collectors / aggregators / apps.</a:t>
            </a:r>
          </a:p>
          <a:p>
            <a:pPr marL="719138" lvl="1" indent="-271463">
              <a:buFont typeface="+mj-lt"/>
              <a:buAutoNum type="arabicPeriod"/>
            </a:pPr>
            <a:r>
              <a:rPr lang="en-GB" sz="1400" dirty="0">
                <a:solidFill>
                  <a:schemeClr val="bg1"/>
                </a:solidFill>
              </a:rPr>
              <a:t>Vague and incomplete asset registers.</a:t>
            </a:r>
          </a:p>
          <a:p>
            <a:pPr marL="719138" lvl="1" indent="-271463">
              <a:buFont typeface="+mj-lt"/>
              <a:buAutoNum type="arabicPeriod"/>
            </a:pPr>
            <a:r>
              <a:rPr lang="en-GB" sz="1400" dirty="0">
                <a:solidFill>
                  <a:schemeClr val="bg1"/>
                </a:solidFill>
              </a:rPr>
              <a:t>Medium-sized, incoherent data, not big structured data.</a:t>
            </a:r>
          </a:p>
          <a:p>
            <a:pPr marL="719138" lvl="1" indent="-271463">
              <a:buFont typeface="+mj-lt"/>
              <a:buAutoNum type="arabicPeriod"/>
            </a:pPr>
            <a:r>
              <a:rPr lang="en-GB" sz="1400" dirty="0">
                <a:solidFill>
                  <a:schemeClr val="bg1"/>
                </a:solidFill>
              </a:rPr>
              <a:t>Legacy systems based on underspecified data models.</a:t>
            </a:r>
          </a:p>
          <a:p>
            <a:pPr marL="719138" lvl="1" indent="-271463">
              <a:buFont typeface="+mj-lt"/>
              <a:buAutoNum type="arabicPeriod"/>
            </a:pPr>
            <a:r>
              <a:rPr lang="en-GB" sz="1400" dirty="0">
                <a:solidFill>
                  <a:schemeClr val="bg1"/>
                </a:solidFill>
              </a:rPr>
              <a:t>Data feeds are not discoverable automatically and are often hidden.</a:t>
            </a:r>
          </a:p>
          <a:p>
            <a:pPr marL="719138" lvl="1" indent="-271463">
              <a:buFont typeface="+mj-lt"/>
              <a:buAutoNum type="arabicPeriod"/>
            </a:pPr>
            <a:r>
              <a:rPr lang="en-GB" sz="1400" dirty="0">
                <a:solidFill>
                  <a:schemeClr val="bg1"/>
                </a:solidFill>
              </a:rPr>
              <a:t>No data quality indicators for feeds: no agreement on truth.</a:t>
            </a:r>
          </a:p>
          <a:p>
            <a:pPr marL="719138" lvl="1" indent="-271463">
              <a:buFont typeface="+mj-lt"/>
              <a:buAutoNum type="arabicPeriod"/>
            </a:pPr>
            <a:r>
              <a:rPr lang="en-GB" sz="1400" dirty="0">
                <a:solidFill>
                  <a:schemeClr val="bg1"/>
                </a:solidFill>
              </a:rPr>
              <a:t>Low interoperability between platforms.</a:t>
            </a:r>
          </a:p>
          <a:p>
            <a:pPr marL="719138" lvl="1" indent="-271463">
              <a:buFont typeface="+mj-lt"/>
              <a:buAutoNum type="arabicPeriod"/>
            </a:pPr>
            <a:r>
              <a:rPr lang="en-GB" sz="1400" dirty="0">
                <a:solidFill>
                  <a:schemeClr val="bg1"/>
                </a:solidFill>
              </a:rPr>
              <a:t>Low level of security among parties.</a:t>
            </a:r>
          </a:p>
          <a:p>
            <a:pPr marL="719138" lvl="1" indent="-271463">
              <a:buFont typeface="+mj-lt"/>
              <a:buAutoNum type="arabicPeriod"/>
            </a:pPr>
            <a:r>
              <a:rPr lang="en-GB" sz="1400" dirty="0">
                <a:solidFill>
                  <a:schemeClr val="bg1"/>
                </a:solidFill>
              </a:rPr>
              <a:t>Fragility of Infrastructure as a Service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176C7-C474-4843-8747-C20A13ED87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6185" y="5116751"/>
            <a:ext cx="1653698" cy="165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90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940EDCF-45E8-4899-9C17-D3905698100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10689" y="249379"/>
            <a:ext cx="6257030" cy="45603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CF1768-186F-458B-88F4-0A10E45C5D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7728" y="5116748"/>
            <a:ext cx="1653698" cy="1653698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0A0EB13-79A7-43EC-BECC-4975192ED043}"/>
              </a:ext>
            </a:extLst>
          </p:cNvPr>
          <p:cNvSpPr txBox="1">
            <a:spLocks/>
          </p:cNvSpPr>
          <p:nvPr/>
        </p:nvSpPr>
        <p:spPr>
          <a:xfrm>
            <a:off x="6467719" y="249379"/>
            <a:ext cx="5387585" cy="5694218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GB" dirty="0">
                <a:solidFill>
                  <a:schemeClr val="bg1"/>
                </a:solidFill>
              </a:rPr>
              <a:t>Invest in intelligent transport systems</a:t>
            </a:r>
          </a:p>
        </p:txBody>
      </p:sp>
    </p:spTree>
    <p:extLst>
      <p:ext uri="{BB962C8B-B14F-4D97-AF65-F5344CB8AC3E}">
        <p14:creationId xmlns:p14="http://schemas.microsoft.com/office/powerpoint/2010/main" val="1759894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ACB4F6-3572-4CF8-BCD4-322F828D60BD}"/>
              </a:ext>
            </a:extLst>
          </p:cNvPr>
          <p:cNvCxnSpPr>
            <a:cxnSpLocks/>
          </p:cNvCxnSpPr>
          <p:nvPr/>
        </p:nvCxnSpPr>
        <p:spPr>
          <a:xfrm>
            <a:off x="9174372" y="537110"/>
            <a:ext cx="0" cy="4457677"/>
          </a:xfrm>
          <a:prstGeom prst="line">
            <a:avLst/>
          </a:prstGeom>
          <a:ln w="28575">
            <a:solidFill>
              <a:srgbClr val="C89400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3BE1F6-C2A8-41A5-A65F-A5C8F1C3E62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3200" dirty="0"/>
              <a:t>Rehabilitate the road vehicle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AB2FCF5-937D-4EDB-82F7-F786633C4D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135" y="1930510"/>
            <a:ext cx="2656288" cy="149084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bg1">
                <a:lumMod val="9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D3B5BC-1CFF-45ED-9BBA-6010675B5E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9553" y="1930510"/>
            <a:ext cx="2610452" cy="149168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bg1">
                <a:lumMod val="9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446373-7250-4BB8-AFD5-4B0D6ED5700C}"/>
              </a:ext>
            </a:extLst>
          </p:cNvPr>
          <p:cNvSpPr txBox="1"/>
          <p:nvPr/>
        </p:nvSpPr>
        <p:spPr>
          <a:xfrm>
            <a:off x="6391175" y="201832"/>
            <a:ext cx="2584132" cy="172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NOW</a:t>
            </a:r>
          </a:p>
          <a:p>
            <a:pPr>
              <a:lnSpc>
                <a:spcPts val="1000"/>
              </a:lnSpc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Expensive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Mainly uses fossil fuels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Unused +95% of the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‘Kept’ by driver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7DE746-FAA9-43D3-9494-F7BEC38AEF99}"/>
              </a:ext>
            </a:extLst>
          </p:cNvPr>
          <p:cNvCxnSpPr/>
          <p:nvPr/>
        </p:nvCxnSpPr>
        <p:spPr>
          <a:xfrm>
            <a:off x="6477802" y="557966"/>
            <a:ext cx="23774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07B08FD-B28B-47D9-B78B-CE1889EA6F9D}"/>
              </a:ext>
            </a:extLst>
          </p:cNvPr>
          <p:cNvSpPr txBox="1"/>
          <p:nvPr/>
        </p:nvSpPr>
        <p:spPr>
          <a:xfrm>
            <a:off x="9391120" y="201832"/>
            <a:ext cx="2584132" cy="172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FUTURE</a:t>
            </a:r>
          </a:p>
          <a:p>
            <a:pPr>
              <a:lnSpc>
                <a:spcPts val="1000"/>
              </a:lnSpc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Efficient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Pay what you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Electric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Used 60-80% of the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‘Kept’ by service provider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8A555E-5CC3-4F42-94BD-1FD538DD95AA}"/>
              </a:ext>
            </a:extLst>
          </p:cNvPr>
          <p:cNvCxnSpPr/>
          <p:nvPr/>
        </p:nvCxnSpPr>
        <p:spPr>
          <a:xfrm>
            <a:off x="9491511" y="537110"/>
            <a:ext cx="23774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6223D27A-71A8-4273-AD32-836B3BDDE4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613" y="5116751"/>
            <a:ext cx="1653698" cy="16536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D595376-D6C0-4DA9-8837-488B3B2637CE}"/>
              </a:ext>
            </a:extLst>
          </p:cNvPr>
          <p:cNvSpPr txBox="1"/>
          <p:nvPr/>
        </p:nvSpPr>
        <p:spPr>
          <a:xfrm>
            <a:off x="6436661" y="3494441"/>
            <a:ext cx="2584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Dangerous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Adds to congestion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Clogs up valuable 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Stand-alone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Limited MaaS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Long distance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AA721B-446D-415B-973E-82E36AA84CAD}"/>
              </a:ext>
            </a:extLst>
          </p:cNvPr>
          <p:cNvSpPr txBox="1"/>
          <p:nvPr/>
        </p:nvSpPr>
        <p:spPr>
          <a:xfrm>
            <a:off x="9322041" y="3494440"/>
            <a:ext cx="2584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Safe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Minimises congestion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Parks minimally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Supports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Supports MaaS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Last mile</a:t>
            </a:r>
          </a:p>
        </p:txBody>
      </p:sp>
    </p:spTree>
    <p:extLst>
      <p:ext uri="{BB962C8B-B14F-4D97-AF65-F5344CB8AC3E}">
        <p14:creationId xmlns:p14="http://schemas.microsoft.com/office/powerpoint/2010/main" val="1323250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0D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05AAFA-81A4-4FB6-A608-AA30B02749F2}"/>
              </a:ext>
            </a:extLst>
          </p:cNvPr>
          <p:cNvSpPr txBox="1"/>
          <p:nvPr/>
        </p:nvSpPr>
        <p:spPr>
          <a:xfrm>
            <a:off x="1058778" y="786495"/>
            <a:ext cx="100776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A simple lesson in the arithmetic of</a:t>
            </a:r>
          </a:p>
          <a:p>
            <a:pPr algn="ctr"/>
            <a:r>
              <a:rPr lang="en-GB" sz="4000" dirty="0">
                <a:solidFill>
                  <a:schemeClr val="bg1"/>
                </a:solidFill>
              </a:rPr>
              <a:t>on-street parking…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D9C6D7-0564-4F49-AEDE-EEFFEC68FC0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036871" y="2318973"/>
            <a:ext cx="6118258" cy="37525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862C19-651C-4B6F-BA0E-C8D4483C38FF}"/>
              </a:ext>
            </a:extLst>
          </p:cNvPr>
          <p:cNvSpPr txBox="1"/>
          <p:nvPr/>
        </p:nvSpPr>
        <p:spPr>
          <a:xfrm>
            <a:off x="102362" y="2365139"/>
            <a:ext cx="313230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Parking duration: 30 mins to 2 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Vehicle occupancy: 1.6 people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Pedestrian walkway capacity: 100s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Source: DfT 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B9A875-A1A1-4980-9E06-2E94E72D59AC}"/>
              </a:ext>
            </a:extLst>
          </p:cNvPr>
          <p:cNvSpPr txBox="1"/>
          <p:nvPr/>
        </p:nvSpPr>
        <p:spPr>
          <a:xfrm>
            <a:off x="9251004" y="2318973"/>
            <a:ext cx="256810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“Retailers have been shown to over-estimate the importance of the car for customer</a:t>
            </a:r>
          </a:p>
          <a:p>
            <a:r>
              <a:rPr lang="en-GB" dirty="0">
                <a:solidFill>
                  <a:schemeClr val="bg1"/>
                </a:solidFill>
              </a:rPr>
              <a:t>travel. In these studies, more people actually walked, cycled or came by bus.”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‘The pedestrian pound</a:t>
            </a:r>
          </a:p>
          <a:p>
            <a:r>
              <a:rPr lang="en-GB" sz="1400" dirty="0">
                <a:solidFill>
                  <a:schemeClr val="bg1"/>
                </a:solidFill>
              </a:rPr>
              <a:t>The business case for better streets and places’</a:t>
            </a:r>
          </a:p>
          <a:p>
            <a:r>
              <a:rPr lang="en-GB" sz="1400" dirty="0">
                <a:solidFill>
                  <a:schemeClr val="bg1"/>
                </a:solidFill>
              </a:rPr>
              <a:t>Livingstreets.org.uk</a:t>
            </a:r>
          </a:p>
        </p:txBody>
      </p:sp>
    </p:spTree>
    <p:extLst>
      <p:ext uri="{BB962C8B-B14F-4D97-AF65-F5344CB8AC3E}">
        <p14:creationId xmlns:p14="http://schemas.microsoft.com/office/powerpoint/2010/main" val="736924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C490DBC-ABA6-4D75-B42E-8270DDAA1931}"/>
              </a:ext>
            </a:extLst>
          </p:cNvPr>
          <p:cNvSpPr/>
          <p:nvPr/>
        </p:nvSpPr>
        <p:spPr>
          <a:xfrm>
            <a:off x="3472774" y="252919"/>
            <a:ext cx="5311303" cy="21303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66A8F6-E38F-447D-ABF7-082088FB7844}"/>
              </a:ext>
            </a:extLst>
          </p:cNvPr>
          <p:cNvSpPr txBox="1"/>
          <p:nvPr/>
        </p:nvSpPr>
        <p:spPr>
          <a:xfrm>
            <a:off x="3874848" y="487100"/>
            <a:ext cx="267510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Therefore we should reclaim our high streets</a:t>
            </a:r>
          </a:p>
          <a:p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4569176-9763-4CEC-B749-5EA94E928E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6691" y="487100"/>
            <a:ext cx="1653698" cy="165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75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E5AEB1-CDB0-48DA-B1C2-0EBB9E66AF4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sz="2800" dirty="0"/>
              <a:t>Invest in user research and behavioural economics to flatten the peaks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EF422BB-653D-453E-A3CE-1DD1B6530A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87D505-55C0-41BC-8B16-5405232C428C}"/>
              </a:ext>
            </a:extLst>
          </p:cNvPr>
          <p:cNvSpPr txBox="1"/>
          <p:nvPr/>
        </p:nvSpPr>
        <p:spPr>
          <a:xfrm>
            <a:off x="603080" y="5299568"/>
            <a:ext cx="4410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Picture: Rory Sutherland</a:t>
            </a:r>
          </a:p>
          <a:p>
            <a:r>
              <a:rPr lang="en-GB" sz="1600" dirty="0">
                <a:solidFill>
                  <a:schemeClr val="bg1"/>
                </a:solidFill>
              </a:rPr>
              <a:t>Global Creative Director of Ogilvy Insight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CFA389-7AF6-4D2C-B70D-A31FC450EAD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7151" y="5116751"/>
            <a:ext cx="1653698" cy="165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07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DA1F2-5B72-468B-BD70-F512E264F4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1"/>
            <a:ext cx="6096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71E605-0FBC-489D-93BC-B0BC81E6A7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096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EF8C923-13A8-48D8-AF99-2C9436954B96}"/>
              </a:ext>
            </a:extLst>
          </p:cNvPr>
          <p:cNvSpPr/>
          <p:nvPr/>
        </p:nvSpPr>
        <p:spPr>
          <a:xfrm>
            <a:off x="4706469" y="228601"/>
            <a:ext cx="2765219" cy="2003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139C6-485E-4338-9175-67EA2B97A547}"/>
              </a:ext>
            </a:extLst>
          </p:cNvPr>
          <p:cNvSpPr txBox="1"/>
          <p:nvPr/>
        </p:nvSpPr>
        <p:spPr>
          <a:xfrm>
            <a:off x="4947563" y="408827"/>
            <a:ext cx="23450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decide if I’m a technology evangelist or just another snake oil merchant…</a:t>
            </a:r>
          </a:p>
        </p:txBody>
      </p:sp>
    </p:spTree>
    <p:extLst>
      <p:ext uri="{BB962C8B-B14F-4D97-AF65-F5344CB8AC3E}">
        <p14:creationId xmlns:p14="http://schemas.microsoft.com/office/powerpoint/2010/main" val="1137966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C68C86-D4A7-479A-AFC1-540432FB4A70}"/>
              </a:ext>
            </a:extLst>
          </p:cNvPr>
          <p:cNvSpPr txBox="1"/>
          <p:nvPr/>
        </p:nvSpPr>
        <p:spPr>
          <a:xfrm>
            <a:off x="616323" y="1058342"/>
            <a:ext cx="109593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>
                <a:solidFill>
                  <a:schemeClr val="bg1"/>
                </a:solidFill>
              </a:rPr>
              <a:t>Intelligent transport systems built on good data-sharing cost way less than infrastructure.</a:t>
            </a:r>
          </a:p>
          <a:p>
            <a:endParaRPr lang="en-GB" sz="4800" dirty="0">
              <a:solidFill>
                <a:schemeClr val="bg1"/>
              </a:solidFill>
            </a:endParaRPr>
          </a:p>
          <a:p>
            <a:r>
              <a:rPr lang="en-GB" sz="4800" dirty="0">
                <a:solidFill>
                  <a:schemeClr val="bg1"/>
                </a:solidFill>
              </a:rPr>
              <a:t>Together they enable us to make better use of what we’ve already got.</a:t>
            </a:r>
          </a:p>
        </p:txBody>
      </p:sp>
    </p:spTree>
    <p:extLst>
      <p:ext uri="{BB962C8B-B14F-4D97-AF65-F5344CB8AC3E}">
        <p14:creationId xmlns:p14="http://schemas.microsoft.com/office/powerpoint/2010/main" val="1732664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1477AF-3153-4FC9-8FF7-2ADD2B75425A}"/>
              </a:ext>
            </a:extLst>
          </p:cNvPr>
          <p:cNvSpPr/>
          <p:nvPr/>
        </p:nvSpPr>
        <p:spPr>
          <a:xfrm>
            <a:off x="9345704" y="55293"/>
            <a:ext cx="2765219" cy="20036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9C14BC-7A7A-4AB9-BCE9-6DBE86365BFB}"/>
              </a:ext>
            </a:extLst>
          </p:cNvPr>
          <p:cNvSpPr txBox="1"/>
          <p:nvPr/>
        </p:nvSpPr>
        <p:spPr>
          <a:xfrm>
            <a:off x="9586798" y="235519"/>
            <a:ext cx="23450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 AND IMPLEMENT AN INTEGRATED TRANSPORT STRATEGY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1973CB-FCF4-4E74-9116-9A9DD46D624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70068" y="2490282"/>
            <a:ext cx="1653698" cy="165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869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FEDC9B2-FA67-401B-8EEA-2435F4391CE8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557956187"/>
              </p:ext>
            </p:extLst>
          </p:nvPr>
        </p:nvGraphicFramePr>
        <p:xfrm>
          <a:off x="349956" y="1223962"/>
          <a:ext cx="5889625" cy="4410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290E8A8-082A-40DF-A642-953FE7E55D39}"/>
              </a:ext>
            </a:extLst>
          </p:cNvPr>
          <p:cNvSpPr txBox="1">
            <a:spLocks/>
          </p:cNvSpPr>
          <p:nvPr/>
        </p:nvSpPr>
        <p:spPr>
          <a:xfrm>
            <a:off x="6467719" y="249379"/>
            <a:ext cx="5387585" cy="5694218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GB" sz="2800" dirty="0">
                <a:solidFill>
                  <a:schemeClr val="bg1"/>
                </a:solidFill>
              </a:rPr>
              <a:t>Design and roll out a new integrated transport governance model for national and local government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706F73-FBFF-493B-BF9B-0CE1054270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4662" y="3980339"/>
            <a:ext cx="1653698" cy="165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3692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890A77-9A1C-41E4-AADC-E040B1394B48}"/>
              </a:ext>
            </a:extLst>
          </p:cNvPr>
          <p:cNvSpPr txBox="1"/>
          <p:nvPr/>
        </p:nvSpPr>
        <p:spPr>
          <a:xfrm>
            <a:off x="1524000" y="272345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427153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7D2BA1C-E8BA-42BB-8990-7325AE95C71E}"/>
              </a:ext>
            </a:extLst>
          </p:cNvPr>
          <p:cNvSpPr txBox="1"/>
          <p:nvPr/>
        </p:nvSpPr>
        <p:spPr>
          <a:xfrm>
            <a:off x="4569295" y="77245"/>
            <a:ext cx="27523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THE JAM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064BC0-0D94-4031-87DC-5F43417B71A6}"/>
              </a:ext>
            </a:extLst>
          </p:cNvPr>
          <p:cNvSpPr txBox="1"/>
          <p:nvPr/>
        </p:nvSpPr>
        <p:spPr>
          <a:xfrm>
            <a:off x="4836517" y="847765"/>
            <a:ext cx="221790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3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579BB-ED46-4F7D-BE7F-D8BCD948873D}"/>
              </a:ext>
            </a:extLst>
          </p:cNvPr>
          <p:cNvSpPr txBox="1"/>
          <p:nvPr/>
        </p:nvSpPr>
        <p:spPr>
          <a:xfrm>
            <a:off x="8044779" y="1406623"/>
            <a:ext cx="23832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Excess emissions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EC61BF-A9A8-4B5F-9485-C828C06D7ED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173" y="549914"/>
            <a:ext cx="691819" cy="6918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BA0261-DFDB-4DA1-9293-6E6E9AC7313D}"/>
              </a:ext>
            </a:extLst>
          </p:cNvPr>
          <p:cNvSpPr txBox="1"/>
          <p:nvPr/>
        </p:nvSpPr>
        <p:spPr>
          <a:xfrm>
            <a:off x="1864767" y="1412727"/>
            <a:ext cx="21206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GB" sz="3200" b="1" dirty="0"/>
              <a:t>Poor air quality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6655E2-3684-4269-965C-5922E0406B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7793" y="428628"/>
            <a:ext cx="1397247" cy="9221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F0087C1-D0BF-43FD-B6DA-DF6710E1BD4E}"/>
              </a:ext>
            </a:extLst>
          </p:cNvPr>
          <p:cNvSpPr txBox="1"/>
          <p:nvPr/>
        </p:nvSpPr>
        <p:spPr>
          <a:xfrm>
            <a:off x="149231" y="3456630"/>
            <a:ext cx="2339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GB" sz="3200" b="1" dirty="0"/>
              <a:t>Vehicle congestion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6CDF37-CD1C-483B-8E6E-5F86A80DF9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1" y="2618067"/>
            <a:ext cx="1259517" cy="8212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24B7B32-5DFD-45F3-A6DB-0E56F03E654F}"/>
              </a:ext>
            </a:extLst>
          </p:cNvPr>
          <p:cNvSpPr txBox="1"/>
          <p:nvPr/>
        </p:nvSpPr>
        <p:spPr>
          <a:xfrm>
            <a:off x="9451307" y="3456630"/>
            <a:ext cx="29920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Overcrowded trains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B0EB699-1A3A-4912-808F-E397DC209A18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046" y="2536390"/>
            <a:ext cx="984558" cy="98455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C48BDEA-E49D-455D-B67F-8096824E5407}"/>
              </a:ext>
            </a:extLst>
          </p:cNvPr>
          <p:cNvSpPr txBox="1"/>
          <p:nvPr/>
        </p:nvSpPr>
        <p:spPr>
          <a:xfrm>
            <a:off x="2011813" y="4698790"/>
            <a:ext cx="2339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GB" sz="3200" b="1" dirty="0"/>
              <a:t>Insufficient parking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732A190-C8F9-484A-9AD0-34D379AFED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407" y="3573586"/>
            <a:ext cx="974315" cy="97431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5E4D224-545B-4278-92E2-7A7F221BFFB2}"/>
              </a:ext>
            </a:extLst>
          </p:cNvPr>
          <p:cNvSpPr txBox="1"/>
          <p:nvPr/>
        </p:nvSpPr>
        <p:spPr>
          <a:xfrm>
            <a:off x="188151" y="6057825"/>
            <a:ext cx="8740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GB" sz="3200" b="1" dirty="0"/>
              <a:t>£307bn projected cost to the economy 2013-2030</a:t>
            </a:r>
            <a:r>
              <a:rPr lang="en-GB" sz="3200" b="1" baseline="30000" dirty="0"/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2DA430-852E-4838-B4BB-995218C2F0B5}"/>
              </a:ext>
            </a:extLst>
          </p:cNvPr>
          <p:cNvSpPr txBox="1"/>
          <p:nvPr/>
        </p:nvSpPr>
        <p:spPr>
          <a:xfrm>
            <a:off x="7406223" y="6505925"/>
            <a:ext cx="193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aseline="30000" dirty="0">
                <a:solidFill>
                  <a:schemeClr val="bg1"/>
                </a:solidFill>
              </a:rPr>
              <a:t>1</a:t>
            </a:r>
            <a:r>
              <a:rPr lang="en-GB" dirty="0">
                <a:solidFill>
                  <a:schemeClr val="bg1"/>
                </a:solidFill>
              </a:rPr>
              <a:t>Source: INRIX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F87CA46-E199-4FDF-A900-E920EB99EA27}"/>
              </a:ext>
            </a:extLst>
          </p:cNvPr>
          <p:cNvSpPr txBox="1"/>
          <p:nvPr/>
        </p:nvSpPr>
        <p:spPr>
          <a:xfrm>
            <a:off x="7750574" y="4730258"/>
            <a:ext cx="25290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GB" sz="3200" b="1" dirty="0"/>
              <a:t>Stressed infrastructure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976784B-E5FA-458F-8FC9-B3EB840DE1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005" y="3436424"/>
            <a:ext cx="1200150" cy="10668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9351061-059F-4EF9-AC7F-3C4A1514060C}"/>
              </a:ext>
            </a:extLst>
          </p:cNvPr>
          <p:cNvSpPr txBox="1"/>
          <p:nvPr/>
        </p:nvSpPr>
        <p:spPr>
          <a:xfrm>
            <a:off x="4229321" y="3894783"/>
            <a:ext cx="34322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</a:rPr>
              <a:t>Overall</a:t>
            </a:r>
          </a:p>
          <a:p>
            <a:pPr algn="ctr"/>
            <a:r>
              <a:rPr lang="en-GB" sz="4000" dirty="0">
                <a:solidFill>
                  <a:schemeClr val="bg1"/>
                </a:solidFill>
              </a:rPr>
              <a:t>a poor user experience</a:t>
            </a:r>
          </a:p>
        </p:txBody>
      </p:sp>
    </p:spTree>
    <p:extLst>
      <p:ext uri="{BB962C8B-B14F-4D97-AF65-F5344CB8AC3E}">
        <p14:creationId xmlns:p14="http://schemas.microsoft.com/office/powerpoint/2010/main" val="272706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E6E6F5-4F5D-40C3-A00D-03CC8C68E02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ARE WE IN THIS JAM?</a:t>
            </a:r>
          </a:p>
          <a:p>
            <a:pPr>
              <a:lnSpc>
                <a:spcPts val="1000"/>
              </a:lnSpc>
              <a:spcBef>
                <a:spcPts val="0"/>
              </a:spcBef>
            </a:pP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1994-2017</a:t>
            </a:r>
            <a:r>
              <a:rPr lang="en-GB" sz="2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 population +14%</a:t>
            </a: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Total spending +188%</a:t>
            </a: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Vehicles on UK roads +49%</a:t>
            </a:r>
          </a:p>
          <a:p>
            <a:pPr marL="1085850" lvl="1" indent="-34290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Rail passengers +150%</a:t>
            </a: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Planning focused on demand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Obsession with infrastructure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Polarised funding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AFB7041-8D5D-498E-9EF9-51F610D628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3887926"/>
              </p:ext>
            </p:extLst>
          </p:nvPr>
        </p:nvGraphicFramePr>
        <p:xfrm>
          <a:off x="1049390" y="141655"/>
          <a:ext cx="4232442" cy="2934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AAD53191-5A4F-4518-87A5-DA5017E9AE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5271620"/>
              </p:ext>
            </p:extLst>
          </p:nvPr>
        </p:nvGraphicFramePr>
        <p:xfrm>
          <a:off x="1049390" y="2930105"/>
          <a:ext cx="4232442" cy="1870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F40EDF9-6E96-46CE-A064-8C507846CC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5408892"/>
              </p:ext>
            </p:extLst>
          </p:nvPr>
        </p:nvGraphicFramePr>
        <p:xfrm>
          <a:off x="1054152" y="4625807"/>
          <a:ext cx="4232442" cy="22321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139CA4F5-9E37-4722-8105-236EFF213CC9}"/>
              </a:ext>
            </a:extLst>
          </p:cNvPr>
          <p:cNvSpPr txBox="1"/>
          <p:nvPr/>
        </p:nvSpPr>
        <p:spPr>
          <a:xfrm>
            <a:off x="10300073" y="6254465"/>
            <a:ext cx="19844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GB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Sources: DfT/ONS</a:t>
            </a:r>
          </a:p>
          <a:p>
            <a:endParaRPr lang="en-GB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9144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bg1">
                <a:lumMod val="65000"/>
              </a:schemeClr>
            </a:gs>
            <a:gs pos="83000">
              <a:schemeClr val="bg1">
                <a:lumMod val="65000"/>
              </a:schemeClr>
            </a:gs>
            <a:gs pos="100000">
              <a:schemeClr val="bg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61667" y="302677"/>
            <a:ext cx="5367414" cy="5694218"/>
          </a:xfrm>
        </p:spPr>
        <p:txBody>
          <a:bodyPr anchor="ctr"/>
          <a:lstStyle/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URGENT NEED FOR REFORM 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thinking being squandered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Big Picture view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joined up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Technophobia at the top</a:t>
            </a:r>
          </a:p>
          <a:p>
            <a:pPr marL="360363" indent="-360363">
              <a:buFont typeface="Arial" panose="020B0604020202020204" pitchFamily="34" charset="0"/>
              <a:buChar char="•"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Myopia about future transport</a:t>
            </a:r>
          </a:p>
          <a:p>
            <a:pPr marL="360363" indent="-360363">
              <a:lnSpc>
                <a:spcPts val="1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GB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MATTERS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4475AD-A08D-47A1-96B0-F4C851C686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522" y="189222"/>
            <a:ext cx="4585595" cy="3239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CDBFEE-9A37-489F-B11A-5624514C4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72297">
            <a:off x="8900788" y="4218122"/>
            <a:ext cx="3904832" cy="5538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B87DF21-EBD3-4A77-B471-C31F0C0CBD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 rot="20376611">
            <a:off x="4839378" y="4218553"/>
            <a:ext cx="3926753" cy="5544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6471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0A18E4A-0DF6-4C56-9406-33F020B66E5C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15687" y="515842"/>
            <a:ext cx="6096000" cy="5911850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4EBE240-D3B6-4F7E-A9E5-EEFBAFF0A16B}"/>
              </a:ext>
            </a:extLst>
          </p:cNvPr>
          <p:cNvSpPr txBox="1">
            <a:spLocks/>
          </p:cNvSpPr>
          <p:nvPr/>
        </p:nvSpPr>
        <p:spPr>
          <a:xfrm>
            <a:off x="6467719" y="249379"/>
            <a:ext cx="5387585" cy="5694218"/>
          </a:xfrm>
          <a:prstGeom prst="rect">
            <a:avLst/>
          </a:prstGeom>
        </p:spPr>
        <p:txBody>
          <a:bodyPr anchor="ctr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future of transport looks nothing like where we are targeting our efforts</a:t>
            </a:r>
          </a:p>
        </p:txBody>
      </p:sp>
    </p:spTree>
    <p:extLst>
      <p:ext uri="{BB962C8B-B14F-4D97-AF65-F5344CB8AC3E}">
        <p14:creationId xmlns:p14="http://schemas.microsoft.com/office/powerpoint/2010/main" val="3400236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CCC491-B587-4105-B850-1A83842B539D}"/>
              </a:ext>
            </a:extLst>
          </p:cNvPr>
          <p:cNvSpPr txBox="1"/>
          <p:nvPr/>
        </p:nvSpPr>
        <p:spPr>
          <a:xfrm>
            <a:off x="0" y="2644170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WE HAVE TO DO SOMETHING NOW…</a:t>
            </a:r>
          </a:p>
          <a:p>
            <a:pPr algn="ctr"/>
            <a:r>
              <a:rPr lang="en-GB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WHAT?</a:t>
            </a:r>
          </a:p>
        </p:txBody>
      </p:sp>
    </p:spTree>
    <p:extLst>
      <p:ext uri="{BB962C8B-B14F-4D97-AF65-F5344CB8AC3E}">
        <p14:creationId xmlns:p14="http://schemas.microsoft.com/office/powerpoint/2010/main" val="2409239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79222A-59D3-44B1-BF6E-42DB63A7D231}"/>
              </a:ext>
            </a:extLst>
          </p:cNvPr>
          <p:cNvSpPr txBox="1"/>
          <p:nvPr/>
        </p:nvSpPr>
        <p:spPr>
          <a:xfrm>
            <a:off x="0" y="295513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HERE’s WHAT WE NEED TO STOP DOING…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C03C0B-DE19-4205-9870-0D6D71BB0E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4048529"/>
            <a:ext cx="1524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21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5D8275-CBB7-493E-B125-F9E5ED829F7D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59923" y="365970"/>
            <a:ext cx="5402263" cy="5694362"/>
          </a:xfrm>
          <a:prstGeom prst="rect">
            <a:avLst/>
          </a:prstGeom>
        </p:spPr>
        <p:txBody>
          <a:bodyPr anchor="ctr"/>
          <a:lstStyle/>
          <a:p>
            <a:endParaRPr lang="en-GB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 PANDERING 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Viewing more infrastructure as a universal panacea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Reducing journey times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WHY?</a:t>
            </a:r>
          </a:p>
        </p:txBody>
      </p:sp>
      <p:pic>
        <p:nvPicPr>
          <p:cNvPr id="22" name="Content Placeholder 21">
            <a:extLst>
              <a:ext uri="{FF2B5EF4-FFF2-40B4-BE49-F238E27FC236}">
                <a16:creationId xmlns:a16="http://schemas.microsoft.com/office/drawing/2014/main" id="{668FC3EC-6F58-4E81-BEF5-F7BC53FF525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6096000" y="-3175"/>
            <a:ext cx="6096000" cy="68643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5BEAFE-9A16-486B-B01B-D84069DAC9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5172075"/>
            <a:ext cx="1524000" cy="154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39286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 CA">
  <a:themeElements>
    <a:clrScheme name="Custom 1">
      <a:dk1>
        <a:srgbClr val="595959"/>
      </a:dk1>
      <a:lt1>
        <a:sysClr val="window" lastClr="FFFFFF"/>
      </a:lt1>
      <a:dk2>
        <a:srgbClr val="E20000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CA</Template>
  <TotalTime>9931</TotalTime>
  <Words>1041</Words>
  <Application>Microsoft Office PowerPoint</Application>
  <PresentationFormat>Widescreen</PresentationFormat>
  <Paragraphs>186</Paragraphs>
  <Slides>23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Cambria Math</vt:lpstr>
      <vt:lpstr>Courier New</vt:lpstr>
      <vt:lpstr>Tahoma</vt:lpstr>
      <vt:lpstr>template CA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Waysphere Ltd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Nicolas Cary</dc:creator>
  <cp:keywords>[]</cp:keywords>
  <cp:lastModifiedBy>Nicolas Cary</cp:lastModifiedBy>
  <cp:revision>126</cp:revision>
  <cp:lastPrinted>2017-05-24T05:19:56Z</cp:lastPrinted>
  <dcterms:created xsi:type="dcterms:W3CDTF">2016-06-07T15:10:57Z</dcterms:created>
  <dcterms:modified xsi:type="dcterms:W3CDTF">2018-04-18T09:17:40Z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b7d861bf-21b3-4220-8250-1ed45285ddd0</vt:lpwstr>
  </property>
  <property fmtid="{D5CDD505-2E9C-101B-9397-08002B2CF9AE}" pid="3" name="bjSaver">
    <vt:lpwstr>LxP3vJ1tAKgaOBOEcBFyIC7UUeqyuzuQ</vt:lpwstr>
  </property>
  <property fmtid="{D5CDD505-2E9C-101B-9397-08002B2CF9AE}" pid="4" name="bjDocumentSecurityLabel">
    <vt:lpwstr>NO PROTECTIVE MARKING</vt:lpwstr>
  </property>
  <property fmtid="{D5CDD505-2E9C-101B-9397-08002B2CF9AE}" pid="5" name="docprop-sandwellprotectivemarking">
    <vt:lpwstr>[]</vt:lpwstr>
  </property>
</Properties>
</file>