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8"/>
  </p:notesMasterIdLst>
  <p:sldIdLst>
    <p:sldId id="256" r:id="rId4"/>
    <p:sldId id="295" r:id="rId5"/>
    <p:sldId id="286" r:id="rId6"/>
    <p:sldId id="299" r:id="rId7"/>
    <p:sldId id="301" r:id="rId8"/>
    <p:sldId id="273" r:id="rId9"/>
    <p:sldId id="292" r:id="rId10"/>
    <p:sldId id="293" r:id="rId11"/>
    <p:sldId id="289" r:id="rId12"/>
    <p:sldId id="290" r:id="rId13"/>
    <p:sldId id="288" r:id="rId14"/>
    <p:sldId id="294" r:id="rId15"/>
    <p:sldId id="303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A8"/>
    <a:srgbClr val="97C220"/>
    <a:srgbClr val="077A55"/>
    <a:srgbClr val="77E654"/>
    <a:srgbClr val="57575B"/>
    <a:srgbClr val="5A5A5E"/>
    <a:srgbClr val="C7BCB6"/>
    <a:srgbClr val="97C21F"/>
    <a:srgbClr val="3F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A90ED-A030-4081-BA7B-215BCD0087F3}" v="24" dt="2018-10-17T16:57:33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0325" autoAdjust="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A0AD-A4A7-436A-AA62-050FA852F3AE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ECCD-EF27-49A5-A2AC-83E0E734C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 we are, 5 weeks until the biggest change to data protection in 20 years, and I think it’s fair to say there will be some trepidation felt by most in this room.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ready?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must admit when I saw this agenda item, a little trepidation filled me at having to stand up here and answer that question.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that mean? are we ready for the new world after GDPR becomes enforceable? After all it will be a fresh page for data protection. No case law is in place to clarify the grey areas and no one knows how data protection will evolve over the next year.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all still wait with bated breath for the allusive Data Protection act 2018, due to be enacted into law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25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May. At present the Bill has 3 more stages to pass before royal assent and becoming an Act. Will it be ready?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of course the Article 29 working party are still putting together guides on how to interpret the new legislation and this will go on past the 25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May. So, can we truly be ready?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there is light at the end of the tunnel, even if very faint. last week I heard the Information commissioner Elizabeth Denham’s, speech from the Data Protection Practitioners Conference and although her words were much more eloquent than mine, they mimicked some of my sentiments today.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ECCD-EF27-49A5-A2AC-83E0E734C6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7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4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3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29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7669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3336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19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6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15/03/2019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80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6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4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83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0737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9461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910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279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191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531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15/03/2019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377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90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2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0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5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6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15/03/2019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28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3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15/03/2019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15/03/2019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15/03/2019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mperial.co.uk/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Support@imperial.co.uk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450"/>
            <a:ext cx="12192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r>
              <a:rPr lang="en-GB" dirty="0"/>
              <a:t>User Group</a:t>
            </a:r>
            <a:br>
              <a:rPr lang="en-GB" dirty="0"/>
            </a:br>
            <a:r>
              <a:rPr lang="en-GB" sz="2400" dirty="0"/>
              <a:t>18</a:t>
            </a:r>
            <a:r>
              <a:rPr lang="en-GB" sz="2400" baseline="30000" dirty="0"/>
              <a:t>th</a:t>
            </a:r>
            <a:r>
              <a:rPr lang="en-GB" sz="2400" dirty="0"/>
              <a:t> October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33248" y="5678017"/>
            <a:ext cx="2015755" cy="1010358"/>
            <a:chOff x="9833248" y="5678017"/>
            <a:chExt cx="2015755" cy="1010358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64" y="5678017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777" y="5678120"/>
              <a:ext cx="456754" cy="457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1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ECDA-589C-45FD-8EA2-6613C1A8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3sixty Web V1.6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9A78-F1AF-4554-BE9B-D3B31D39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977"/>
            <a:ext cx="10515600" cy="4422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Work in progress:</a:t>
            </a:r>
          </a:p>
          <a:p>
            <a:r>
              <a:rPr lang="en-GB" sz="2900" dirty="0">
                <a:ea typeface="Times New Roman" panose="02020603050405020304" pitchFamily="18" charset="0"/>
              </a:rPr>
              <a:t>Integration with LetterSmarti</a:t>
            </a:r>
          </a:p>
          <a:p>
            <a:r>
              <a:rPr lang="en-GB" sz="2900" dirty="0">
                <a:ea typeface="Calibri" panose="020F0502020204030204" pitchFamily="34" charset="0"/>
              </a:rPr>
              <a:t>Changes to Print File Manager</a:t>
            </a:r>
          </a:p>
          <a:p>
            <a:r>
              <a:rPr lang="en-GB" sz="2900" dirty="0">
                <a:ea typeface="Calibri" panose="020F0502020204030204" pitchFamily="34" charset="0"/>
              </a:rPr>
              <a:t>Further enhancements to correspondence</a:t>
            </a:r>
          </a:p>
          <a:p>
            <a:r>
              <a:rPr lang="en-GB" dirty="0">
                <a:ea typeface="Times New Roman" panose="02020603050405020304" pitchFamily="18" charset="0"/>
              </a:rPr>
              <a:t>Being able to send an already generated letter in an email from Main case, History details tab</a:t>
            </a:r>
            <a:endParaRPr lang="en-GB" dirty="0"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3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EBC7-B160-48A8-BE90-9819381E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3sixty V5.8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C28F-8626-4F03-97F0-7DC0B3E1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245"/>
            <a:ext cx="10515600" cy="4267200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CRQ985 – Glasgow requested that they wanted to be able to enter a email address longer than 50 characters into CPNAME – for when sending email notifications to the Police about vehicles removed to the Pound. Email address can now be 100 characters long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CRQ987 – For customers using both 3Sixty on the Web and 3Sixty desktop – if a user generates a pack to be uploaded to TPT they will see a warning message to let them know if there is any Correspondence that has been generated within Geneva that they will have to also include manually.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CRQ989 – GDPR – Purge – the VRM that is currently saved in the Archive of data when Purge Step 2 is run will now be blanked out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CRQ992 - For customers using both 3Sixty on the Web and 3Sixty desktop when a user using the desktop version sees in Main Case History tab a letter created in Geneva – they can click the link and be taken straight into Geneva to view the letter – if they have correct access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CRQ993 - For customers using both 3Sixty on the Web and 3Sixty desktop it will ensure users can’t run a progression on a case in 3Sixty desktop version if it is only configured to create a Web letter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CRQ994 – 3 new LetterSmarti reports - User activity for non standard letters, and Counts of Challenge/representations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CRQ999 – change to the Scanned Document Interface -  use the existing 3Sixty setting '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Batch_Name_Type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' when writing a new name to CPNAME rather than always setting to 'Keeper'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CRQ1001 - Littering from a Vehicle TPT PIN: Same formula as standard TPT PIN, using 5th digit = 7 from a setting). To be placed on some kind of rejection letters.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9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B9A2-1AF1-4A56-909D-D4006F9A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PATROL - Littering from Vehicles Outside London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65E6EF-9F70-4639-A378-75FFB3F7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935" y="1272462"/>
            <a:ext cx="3853651" cy="54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2095-9189-40D9-B203-567A3B02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95C8-653F-4AB2-94FA-6946C469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Emission Zones</a:t>
            </a:r>
          </a:p>
          <a:p>
            <a:pPr lvl="1"/>
            <a:r>
              <a:rPr lang="en-GB" dirty="0"/>
              <a:t>Using PermitSmarti to meet air quality objectives</a:t>
            </a:r>
          </a:p>
          <a:p>
            <a:pPr lvl="1"/>
            <a:endParaRPr lang="en-GB" dirty="0"/>
          </a:p>
          <a:p>
            <a:pPr lvl="0"/>
            <a:r>
              <a:rPr lang="en-GB" dirty="0" err="1"/>
              <a:t>Parkfinder</a:t>
            </a:r>
            <a:endParaRPr lang="en-GB" dirty="0"/>
          </a:p>
          <a:p>
            <a:pPr lvl="1"/>
            <a:r>
              <a:rPr lang="en-GB" dirty="0"/>
              <a:t>Allow a motorist to book electric charging point as well as parking space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dirty="0"/>
              <a:t>ChallengeSmarti</a:t>
            </a:r>
          </a:p>
          <a:p>
            <a:pPr lvl="1"/>
            <a:r>
              <a:rPr lang="en-GB" dirty="0"/>
              <a:t>Guided appeals via 3sixty Citizen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58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ACDF-D501-4C29-8DA0-839D9770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3sixty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8410-DE52-4811-B3BA-21C9554AC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7749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450"/>
            <a:ext cx="12192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094" y="5053293"/>
            <a:ext cx="10579100" cy="130016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+mn-lt"/>
              </a:rPr>
              <a:t>Application Support</a:t>
            </a:r>
            <a:br>
              <a:rPr lang="en-GB" sz="2800" dirty="0">
                <a:latin typeface="+mn-lt"/>
              </a:rPr>
            </a:br>
            <a:r>
              <a:rPr lang="en-GB" sz="1600" dirty="0">
                <a:latin typeface="+mn-lt"/>
              </a:rPr>
              <a:t>18</a:t>
            </a:r>
            <a:r>
              <a:rPr lang="en-GB" sz="1600" baseline="30000" dirty="0">
                <a:latin typeface="+mn-lt"/>
              </a:rPr>
              <a:t>th</a:t>
            </a:r>
            <a:r>
              <a:rPr lang="en-GB" sz="1600" dirty="0">
                <a:latin typeface="+mn-lt"/>
              </a:rPr>
              <a:t> October 2018 – Kevin Johnston</a:t>
            </a:r>
            <a:endParaRPr lang="en-GB" sz="11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33248" y="5678017"/>
            <a:ext cx="2015755" cy="1010358"/>
            <a:chOff x="9833248" y="5678017"/>
            <a:chExt cx="2015755" cy="1010358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64" y="5678017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777" y="5678120"/>
              <a:ext cx="456754" cy="457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11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New on the Support Desk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Ben Stollar has been promoted to Senior Support Desk Engineer.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2304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Cameron Greenham joined the Support Team </a:t>
            </a:r>
          </a:p>
          <a:p>
            <a:pPr marL="2304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on the 11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 June 2018 as a Support Desk Engineer.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Futur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Application Support 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35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3366972" y="1870168"/>
            <a:ext cx="4279496" cy="694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Support Team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6CA39-CBAA-4F54-8A1E-EC4FFFE1BFEC}"/>
              </a:ext>
            </a:extLst>
          </p:cNvPr>
          <p:cNvSpPr txBox="1"/>
          <p:nvPr/>
        </p:nvSpPr>
        <p:spPr>
          <a:xfrm>
            <a:off x="3486471" y="2454304"/>
            <a:ext cx="415999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Kevin Johnston – Manager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Ben Stollar – Senior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Mike Barber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William McCombe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Kieran Walsh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Ben Stollar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Liz Taylor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Emily 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Phil Meredith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Verdana" panose="020B0604030504040204" pitchFamily="34" charset="0"/>
                <a:cs typeface="Verdana" panose="020B0604030504040204" pitchFamily="34" charset="0"/>
              </a:rPr>
              <a:t>Cameron Greenham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E2DD6-844F-4114-B56C-B38ED7D56A2F}"/>
              </a:ext>
            </a:extLst>
          </p:cNvPr>
          <p:cNvSpPr/>
          <p:nvPr/>
        </p:nvSpPr>
        <p:spPr>
          <a:xfrm>
            <a:off x="2504178" y="808659"/>
            <a:ext cx="729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Application Support 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708BF-67E0-4232-AFC3-A1A8ACC5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31" y="3263418"/>
            <a:ext cx="1811921" cy="18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00647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GB" dirty="0"/>
              <a:t>Logging Calls With The Support Desk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C62C9-C2F8-40DB-8CE6-915B42D1F4C5}"/>
              </a:ext>
            </a:extLst>
          </p:cNvPr>
          <p:cNvSpPr txBox="1"/>
          <p:nvPr/>
        </p:nvSpPr>
        <p:spPr>
          <a:xfrm>
            <a:off x="1778000" y="2082800"/>
            <a:ext cx="56462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</a:rPr>
              <a:t>By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  <a:hlinkClick r:id="rId2"/>
              </a:rPr>
              <a:t>Support@imperial.co.uk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</a:rPr>
              <a:t>By Phone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</a:rPr>
              <a:t>01173116688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"/>
                <a:ea typeface="+mn-ea"/>
                <a:cs typeface="+mn-cs"/>
              </a:rPr>
              <a:t>By Web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https://support.imperial.co.uk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8F7F7-09AC-4E5A-B04B-4916CBE0F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06" y="2004969"/>
            <a:ext cx="507936" cy="578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1CFBD-29F8-4B28-AD18-B75346D95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06" y="3163000"/>
            <a:ext cx="3810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03C924-A663-41ED-B5E9-D8B80F8E5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53" y="2669027"/>
            <a:ext cx="2059200" cy="205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0A86B6-75A7-438D-86A2-8C54F7514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06" y="4220291"/>
            <a:ext cx="507936" cy="5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Software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Mandy Watson</a:t>
            </a:r>
          </a:p>
          <a:p>
            <a:r>
              <a:rPr lang="en-GB" dirty="0"/>
              <a:t>Sales Manager</a:t>
            </a:r>
          </a:p>
        </p:txBody>
      </p:sp>
    </p:spTree>
    <p:extLst>
      <p:ext uri="{BB962C8B-B14F-4D97-AF65-F5344CB8AC3E}">
        <p14:creationId xmlns:p14="http://schemas.microsoft.com/office/powerpoint/2010/main" val="290707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966866"/>
          </a:xfrm>
        </p:spPr>
        <p:txBody>
          <a:bodyPr/>
          <a:lstStyle/>
          <a:p>
            <a:r>
              <a:rPr lang="en-GB" dirty="0"/>
              <a:t>PermitSmarti V2.1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25388"/>
            <a:ext cx="9144000" cy="44807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DINRoundOT" panose="020B0504020101020102" pitchFamily="34" charset="0"/>
                <a:ea typeface="Calibri" panose="020F0502020204030204" pitchFamily="34" charset="0"/>
              </a:rPr>
              <a:t>The following key new features are delivered in this release of the software: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Calculate an instalment payment plan: The facilities to configure a set of rules and generate a monthly instalment payment plan using these rules. For example, 12 monthly payments to be taken on the 1</a:t>
            </a:r>
            <a:r>
              <a:rPr lang="en-GB" sz="1500" baseline="300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GB" sz="15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each month.</a:t>
            </a:r>
            <a:endParaRPr lang="en-GB" sz="15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 instalment payments by Direct Debit: The facilities to capture bank account details and process an instruction to take instalment payments by Direct Debit.</a:t>
            </a:r>
            <a:endParaRPr lang="en-GB" sz="15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 and reconcile payment records: The facilities to import payment records from a file and log these against permits. For example, where payments have been taken by Direct Debit they can be reconciled against a permit using the Direct Debit mandate reference.</a:t>
            </a:r>
            <a:endParaRPr lang="en-GB" sz="15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 payment for outstanding balances: The facility to make a payment by card against a permit that has previously been issued. For example, the payment of an additional charge that has been logged against the permit.</a:t>
            </a:r>
            <a:endParaRPr lang="en-GB" sz="15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proof document can be removed from a permit application or permit record: The proof document is marked for ‘purge’ and is deleted from file when the proof document purge process is next run.</a:t>
            </a:r>
            <a:endParaRPr lang="en-GB" sz="15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>
              <a:latin typeface="DINRoundOT" panose="020B0504020101020102" pitchFamily="34" charset="0"/>
            </a:endParaRPr>
          </a:p>
          <a:p>
            <a:pPr lvl="1"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2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636"/>
            <a:ext cx="9144000" cy="973149"/>
          </a:xfrm>
        </p:spPr>
        <p:txBody>
          <a:bodyPr>
            <a:normAutofit/>
          </a:bodyPr>
          <a:lstStyle/>
          <a:p>
            <a:r>
              <a:rPr lang="en-GB" dirty="0"/>
              <a:t>PermitSmarti V2.2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527785"/>
            <a:ext cx="9598325" cy="43783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latin typeface="DINRoundOT" panose="020B0504020101020102" pitchFamily="34" charset="0"/>
                <a:ea typeface="Calibri" panose="020F0502020204030204" pitchFamily="34" charset="0"/>
              </a:rPr>
              <a:t>Key new features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Batch application progression: The facilities to select a number of permit applications and progress them all to ‘Approved’ or ‘Declined’ or ‘Offered’ or ‘Issued’ using a background process.</a:t>
            </a:r>
            <a:endParaRPr lang="en-GB" sz="20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Export application details to file: The facility to select a number of permit applications and export selected information to a csv file.</a:t>
            </a:r>
            <a:endParaRPr lang="en-GB" sz="20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DINRoundOT" panose="020B0504020101020102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Restrict permit categories by account type: The facility to restrict the permit categories available to specific account types.</a:t>
            </a:r>
            <a:endParaRPr lang="en-GB" sz="2000" dirty="0">
              <a:latin typeface="DINRoundOT" panose="020B0504020101020102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93B3-60EF-4493-ABD6-5AD69A47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3sixty Web V1.6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B102-DDAA-49C0-985E-F516A666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230"/>
            <a:ext cx="10515600" cy="477373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3600" dirty="0">
                <a:ea typeface="Calibri" panose="020F0502020204030204" pitchFamily="34" charset="0"/>
              </a:rPr>
              <a:t>Already complete: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ea typeface="Calibri" panose="020F0502020204030204" pitchFamily="34" charset="0"/>
              </a:rPr>
              <a:t>Enhanced Dashboard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Enable users to add, amend  or disable names on a Case 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Configuration Functions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Improvements to Batch memos function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Improved Location search</a:t>
            </a: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Changes to Log In page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385012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GDPR - are we ready presentation" id="{57FAF7D6-AB5E-4ACF-B88D-F980F615457A}" vid="{D84684BC-A227-4494-95BC-7A24A2FA6810}"/>
    </a:ext>
  </a:extLst>
</a:theme>
</file>

<file path=ppt/theme/theme2.xml><?xml version="1.0" encoding="utf-8"?>
<a:theme xmlns:a="http://schemas.openxmlformats.org/drawingml/2006/main" name="1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presentation slides.potx [Read-Only]" id="{A2BFAD94-65FE-49D4-8DB4-1FED39BE2236}" vid="{D989B85D-93D7-481C-B91D-C4E9A8CDC8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 GDPR - are we ready presentation</Template>
  <TotalTime>250</TotalTime>
  <Words>780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DINRoundOT</vt:lpstr>
      <vt:lpstr>Futura</vt:lpstr>
      <vt:lpstr>Symbol</vt:lpstr>
      <vt:lpstr>Verdana</vt:lpstr>
      <vt:lpstr>Imperial main logo powerpoint template</vt:lpstr>
      <vt:lpstr>1_Imperial main logo powerpoint template</vt:lpstr>
      <vt:lpstr>2_Imperial main logo powerpoint template</vt:lpstr>
      <vt:lpstr>User Group 18th October 2018</vt:lpstr>
      <vt:lpstr>Application Support 18th October 2018 – Kevin Johnston</vt:lpstr>
      <vt:lpstr>PowerPoint Presentation</vt:lpstr>
      <vt:lpstr>PowerPoint Presentation</vt:lpstr>
      <vt:lpstr>Logging Calls With The Support Desk</vt:lpstr>
      <vt:lpstr>Software Update</vt:lpstr>
      <vt:lpstr>PermitSmarti V2.1</vt:lpstr>
      <vt:lpstr>PermitSmarti V2.2</vt:lpstr>
      <vt:lpstr>3sixty Web V1.6</vt:lpstr>
      <vt:lpstr>3sixty Web V1.6 </vt:lpstr>
      <vt:lpstr>3sixty V5.8</vt:lpstr>
      <vt:lpstr>PATROL - Littering from Vehicles Outside London</vt:lpstr>
      <vt:lpstr>Innovation</vt:lpstr>
      <vt:lpstr>3sixty Web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-  Are we ready?</dc:title>
  <dc:creator>Joanna Muddiman</dc:creator>
  <cp:lastModifiedBy>Robin Chantrill-Smith</cp:lastModifiedBy>
  <cp:revision>29</cp:revision>
  <dcterms:created xsi:type="dcterms:W3CDTF">2018-04-13T14:57:15Z</dcterms:created>
  <dcterms:modified xsi:type="dcterms:W3CDTF">2019-03-15T12:59:32Z</dcterms:modified>
</cp:coreProperties>
</file>