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16" r:id="rId2"/>
    <p:sldId id="317" r:id="rId3"/>
    <p:sldId id="318" r:id="rId4"/>
    <p:sldId id="321" r:id="rId5"/>
    <p:sldId id="32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1B1E1C-00DC-4B53-93C5-948FD97D2D08}" type="doc">
      <dgm:prSet loTypeId="urn:microsoft.com/office/officeart/2005/8/layout/p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AB06E0-8600-40C0-AD7B-FA40C6216ED5}">
      <dgm:prSet/>
      <dgm:spPr/>
      <dgm:t>
        <a:bodyPr/>
        <a:lstStyle/>
        <a:p>
          <a:r>
            <a:rPr lang="en-GB" dirty="0"/>
            <a:t>Sir Greg Knight MP (Conservative)</a:t>
          </a:r>
        </a:p>
      </dgm:t>
    </dgm:pt>
    <dgm:pt modelId="{6CECDD85-2383-44BC-A16C-6EC28745BBC9}" type="parTrans" cxnId="{B7E7AB4B-7CD0-4A6C-BDE8-2239CF5E62FE}">
      <dgm:prSet/>
      <dgm:spPr/>
      <dgm:t>
        <a:bodyPr/>
        <a:lstStyle/>
        <a:p>
          <a:endParaRPr lang="en-US"/>
        </a:p>
      </dgm:t>
    </dgm:pt>
    <dgm:pt modelId="{D409AA2E-FC5C-4926-8696-31FC2BF33184}" type="sibTrans" cxnId="{B7E7AB4B-7CD0-4A6C-BDE8-2239CF5E62FE}">
      <dgm:prSet/>
      <dgm:spPr/>
      <dgm:t>
        <a:bodyPr/>
        <a:lstStyle/>
        <a:p>
          <a:endParaRPr lang="en-US"/>
        </a:p>
      </dgm:t>
    </dgm:pt>
    <dgm:pt modelId="{0FB559AB-0B31-42AD-936E-DCB3D8FF1547}">
      <dgm:prSet/>
      <dgm:spPr/>
      <dgm:t>
        <a:bodyPr/>
        <a:lstStyle/>
        <a:p>
          <a:r>
            <a:rPr lang="en-GB" dirty="0"/>
            <a:t>Kevin Brennan MP (Labour)</a:t>
          </a:r>
        </a:p>
      </dgm:t>
    </dgm:pt>
    <dgm:pt modelId="{562A874A-D6FB-43FF-8B88-37D61EAFFFD8}" type="parTrans" cxnId="{1C832400-A7F1-4AE6-9135-974FEEC016E1}">
      <dgm:prSet/>
      <dgm:spPr/>
      <dgm:t>
        <a:bodyPr/>
        <a:lstStyle/>
        <a:p>
          <a:endParaRPr lang="en-US"/>
        </a:p>
      </dgm:t>
    </dgm:pt>
    <dgm:pt modelId="{90015544-B551-40F2-804E-23F1254E307C}" type="sibTrans" cxnId="{1C832400-A7F1-4AE6-9135-974FEEC016E1}">
      <dgm:prSet/>
      <dgm:spPr/>
      <dgm:t>
        <a:bodyPr/>
        <a:lstStyle/>
        <a:p>
          <a:endParaRPr lang="en-US"/>
        </a:p>
      </dgm:t>
    </dgm:pt>
    <dgm:pt modelId="{19E42F3E-C6D9-491B-AB8C-BBF45DD34A71}">
      <dgm:prSet/>
      <dgm:spPr/>
      <dgm:t>
        <a:bodyPr/>
        <a:lstStyle/>
        <a:p>
          <a:r>
            <a:rPr lang="en-GB"/>
            <a:t>Pete Wishart MP (SNP)</a:t>
          </a:r>
        </a:p>
      </dgm:t>
    </dgm:pt>
    <dgm:pt modelId="{5D91967E-6E67-4C2F-BA3C-5E613F3B8A69}" type="parTrans" cxnId="{0323F7A2-9820-4CB7-83B6-B32F95AA474D}">
      <dgm:prSet/>
      <dgm:spPr/>
      <dgm:t>
        <a:bodyPr/>
        <a:lstStyle/>
        <a:p>
          <a:endParaRPr lang="en-US"/>
        </a:p>
      </dgm:t>
    </dgm:pt>
    <dgm:pt modelId="{0537351A-8E1F-4AC8-A591-DF6249789561}" type="sibTrans" cxnId="{0323F7A2-9820-4CB7-83B6-B32F95AA474D}">
      <dgm:prSet/>
      <dgm:spPr/>
      <dgm:t>
        <a:bodyPr/>
        <a:lstStyle/>
        <a:p>
          <a:endParaRPr lang="en-US"/>
        </a:p>
      </dgm:t>
    </dgm:pt>
    <dgm:pt modelId="{EA072761-66EC-46B5-B451-913BED72E01D}">
      <dgm:prSet/>
      <dgm:spPr/>
      <dgm:t>
        <a:bodyPr/>
        <a:lstStyle/>
        <a:p>
          <a:r>
            <a:rPr lang="en-GB" dirty="0"/>
            <a:t>Jacob Rees-</a:t>
          </a:r>
          <a:r>
            <a:rPr lang="en-GB" dirty="0" err="1"/>
            <a:t>Mogg</a:t>
          </a:r>
          <a:r>
            <a:rPr lang="en-GB" dirty="0"/>
            <a:t> MP (Conservative)</a:t>
          </a:r>
        </a:p>
      </dgm:t>
    </dgm:pt>
    <dgm:pt modelId="{6CF0E877-AC39-4219-8A67-BC6B9EDDEB7B}" type="parTrans" cxnId="{722ADC99-76A0-4905-A16B-529B4E53EFC4}">
      <dgm:prSet/>
      <dgm:spPr/>
      <dgm:t>
        <a:bodyPr/>
        <a:lstStyle/>
        <a:p>
          <a:endParaRPr lang="en-US"/>
        </a:p>
      </dgm:t>
    </dgm:pt>
    <dgm:pt modelId="{5DF95A1D-2BCB-4FDB-8FDA-22F693EB8D13}" type="sibTrans" cxnId="{722ADC99-76A0-4905-A16B-529B4E53EFC4}">
      <dgm:prSet/>
      <dgm:spPr/>
      <dgm:t>
        <a:bodyPr/>
        <a:lstStyle/>
        <a:p>
          <a:endParaRPr lang="en-US"/>
        </a:p>
      </dgm:t>
    </dgm:pt>
    <dgm:pt modelId="{57D545F9-37D4-4DF8-AAB6-3BC92D04D430}">
      <dgm:prSet/>
      <dgm:spPr/>
      <dgm:t>
        <a:bodyPr/>
        <a:lstStyle/>
        <a:p>
          <a:r>
            <a:rPr lang="en-GB" dirty="0"/>
            <a:t>Daniel </a:t>
          </a:r>
          <a:r>
            <a:rPr lang="en-GB" dirty="0" err="1"/>
            <a:t>Zeichner</a:t>
          </a:r>
          <a:r>
            <a:rPr lang="en-GB" dirty="0"/>
            <a:t> MP (Labour)</a:t>
          </a:r>
        </a:p>
      </dgm:t>
    </dgm:pt>
    <dgm:pt modelId="{021A72C3-5D4D-4858-8779-0677B23DDFAD}" type="parTrans" cxnId="{221CCFF3-0415-44E0-8383-818A45AD9439}">
      <dgm:prSet/>
      <dgm:spPr/>
      <dgm:t>
        <a:bodyPr/>
        <a:lstStyle/>
        <a:p>
          <a:endParaRPr lang="en-US"/>
        </a:p>
      </dgm:t>
    </dgm:pt>
    <dgm:pt modelId="{1BD98EF9-B1DD-4756-8DAF-23A739845C41}" type="sibTrans" cxnId="{221CCFF3-0415-44E0-8383-818A45AD9439}">
      <dgm:prSet/>
      <dgm:spPr/>
      <dgm:t>
        <a:bodyPr/>
        <a:lstStyle/>
        <a:p>
          <a:endParaRPr lang="en-US"/>
        </a:p>
      </dgm:t>
    </dgm:pt>
    <dgm:pt modelId="{722CBA26-2921-4161-AAF3-E2345442BFA3}">
      <dgm:prSet/>
      <dgm:spPr/>
      <dgm:t>
        <a:bodyPr/>
        <a:lstStyle/>
        <a:p>
          <a:r>
            <a:rPr lang="en-GB" dirty="0"/>
            <a:t>Graham Jones MP (Labour)</a:t>
          </a:r>
        </a:p>
      </dgm:t>
    </dgm:pt>
    <dgm:pt modelId="{086EB2A0-5996-4BA2-AE7C-57596BF175CD}" type="parTrans" cxnId="{3ADF5F9A-86A3-4E8A-BB1C-9BBE0E91750B}">
      <dgm:prSet/>
      <dgm:spPr/>
      <dgm:t>
        <a:bodyPr/>
        <a:lstStyle/>
        <a:p>
          <a:endParaRPr lang="en-US"/>
        </a:p>
      </dgm:t>
    </dgm:pt>
    <dgm:pt modelId="{5EEA1B30-AC34-42BD-A76C-423F6F89ECE7}" type="sibTrans" cxnId="{3ADF5F9A-86A3-4E8A-BB1C-9BBE0E91750B}">
      <dgm:prSet/>
      <dgm:spPr/>
      <dgm:t>
        <a:bodyPr/>
        <a:lstStyle/>
        <a:p>
          <a:endParaRPr lang="en-US"/>
        </a:p>
      </dgm:t>
    </dgm:pt>
    <dgm:pt modelId="{7570C936-5244-40DD-9748-E3E219D0CEAF}" type="pres">
      <dgm:prSet presAssocID="{6F1B1E1C-00DC-4B53-93C5-948FD97D2D0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06E521A-B68C-4793-9438-653086A2F52C}" type="pres">
      <dgm:prSet presAssocID="{6F1B1E1C-00DC-4B53-93C5-948FD97D2D08}" presName="bkgdShp" presStyleLbl="alignAccFollowNode1" presStyleIdx="0" presStyleCnt="1"/>
      <dgm:spPr/>
    </dgm:pt>
    <dgm:pt modelId="{09BB6BCF-067D-4199-A472-A38557EDBD82}" type="pres">
      <dgm:prSet presAssocID="{6F1B1E1C-00DC-4B53-93C5-948FD97D2D08}" presName="linComp" presStyleCnt="0"/>
      <dgm:spPr/>
    </dgm:pt>
    <dgm:pt modelId="{66D893C7-36BA-488C-9554-D4785A367797}" type="pres">
      <dgm:prSet presAssocID="{85AB06E0-8600-40C0-AD7B-FA40C6216ED5}" presName="compNode" presStyleCnt="0"/>
      <dgm:spPr/>
    </dgm:pt>
    <dgm:pt modelId="{B84C43DA-F462-459D-BDB5-24B6246D1C7C}" type="pres">
      <dgm:prSet presAssocID="{85AB06E0-8600-40C0-AD7B-FA40C6216ED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655F7A-095A-4A1A-9C57-FA4A0452531E}" type="pres">
      <dgm:prSet presAssocID="{85AB06E0-8600-40C0-AD7B-FA40C6216ED5}" presName="invisiNode" presStyleLbl="node1" presStyleIdx="0" presStyleCnt="6"/>
      <dgm:spPr/>
    </dgm:pt>
    <dgm:pt modelId="{3B0A1AF5-C7A8-47A5-93A4-B6B9393F1E7F}" type="pres">
      <dgm:prSet presAssocID="{85AB06E0-8600-40C0-AD7B-FA40C6216ED5}" presName="imagNode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028B015A-495F-423D-9A71-616194707034}" type="pres">
      <dgm:prSet presAssocID="{D409AA2E-FC5C-4926-8696-31FC2BF33184}" presName="sibTrans" presStyleLbl="sibTrans2D1" presStyleIdx="0" presStyleCnt="0"/>
      <dgm:spPr/>
      <dgm:t>
        <a:bodyPr/>
        <a:lstStyle/>
        <a:p>
          <a:endParaRPr lang="en-GB"/>
        </a:p>
      </dgm:t>
    </dgm:pt>
    <dgm:pt modelId="{B9BFAF80-6346-4E9C-9D0B-DC63AFCFE229}" type="pres">
      <dgm:prSet presAssocID="{0FB559AB-0B31-42AD-936E-DCB3D8FF1547}" presName="compNode" presStyleCnt="0"/>
      <dgm:spPr/>
    </dgm:pt>
    <dgm:pt modelId="{E1E12897-5FF0-4EB4-BBCE-F36DC3A3C83A}" type="pres">
      <dgm:prSet presAssocID="{0FB559AB-0B31-42AD-936E-DCB3D8FF154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0A4599-E36A-4945-B476-1E6F306A4E76}" type="pres">
      <dgm:prSet presAssocID="{0FB559AB-0B31-42AD-936E-DCB3D8FF1547}" presName="invisiNode" presStyleLbl="node1" presStyleIdx="1" presStyleCnt="6"/>
      <dgm:spPr/>
    </dgm:pt>
    <dgm:pt modelId="{6E57E41D-38D7-4E0E-9DE2-C93BF1226AC3}" type="pres">
      <dgm:prSet presAssocID="{0FB559AB-0B31-42AD-936E-DCB3D8FF1547}" presName="imagNode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</dgm:spPr>
    </dgm:pt>
    <dgm:pt modelId="{0E06360A-F937-49CB-93CF-9E634CCD9328}" type="pres">
      <dgm:prSet presAssocID="{90015544-B551-40F2-804E-23F1254E307C}" presName="sibTrans" presStyleLbl="sibTrans2D1" presStyleIdx="0" presStyleCnt="0"/>
      <dgm:spPr/>
      <dgm:t>
        <a:bodyPr/>
        <a:lstStyle/>
        <a:p>
          <a:endParaRPr lang="en-GB"/>
        </a:p>
      </dgm:t>
    </dgm:pt>
    <dgm:pt modelId="{D7819D0F-1C0D-48B6-9ED1-C5663E782BF6}" type="pres">
      <dgm:prSet presAssocID="{19E42F3E-C6D9-491B-AB8C-BBF45DD34A71}" presName="compNode" presStyleCnt="0"/>
      <dgm:spPr/>
    </dgm:pt>
    <dgm:pt modelId="{4A0185CF-DCE7-491F-83CA-3F17FE5E1BC5}" type="pres">
      <dgm:prSet presAssocID="{19E42F3E-C6D9-491B-AB8C-BBF45DD34A7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CEB55C9-D74C-4E1E-8D0A-793E71C46EFF}" type="pres">
      <dgm:prSet presAssocID="{19E42F3E-C6D9-491B-AB8C-BBF45DD34A71}" presName="invisiNode" presStyleLbl="node1" presStyleIdx="2" presStyleCnt="6"/>
      <dgm:spPr/>
    </dgm:pt>
    <dgm:pt modelId="{0B3288A7-131C-4A90-AABA-FCF9805E5DC3}" type="pres">
      <dgm:prSet presAssocID="{19E42F3E-C6D9-491B-AB8C-BBF45DD34A71}" presName="imagNode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8A7048B7-8B10-4AE8-B63A-42B50F9896EE}" type="pres">
      <dgm:prSet presAssocID="{0537351A-8E1F-4AC8-A591-DF6249789561}" presName="sibTrans" presStyleLbl="sibTrans2D1" presStyleIdx="0" presStyleCnt="0"/>
      <dgm:spPr/>
      <dgm:t>
        <a:bodyPr/>
        <a:lstStyle/>
        <a:p>
          <a:endParaRPr lang="en-GB"/>
        </a:p>
      </dgm:t>
    </dgm:pt>
    <dgm:pt modelId="{F11C6FF2-D6F4-4342-9270-F016BC6DE7F4}" type="pres">
      <dgm:prSet presAssocID="{EA072761-66EC-46B5-B451-913BED72E01D}" presName="compNode" presStyleCnt="0"/>
      <dgm:spPr/>
    </dgm:pt>
    <dgm:pt modelId="{55F0033B-9380-4C5B-9529-F3DC6DA61073}" type="pres">
      <dgm:prSet presAssocID="{EA072761-66EC-46B5-B451-913BED72E01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CDA1B0-8E71-4A85-AC38-BB9D0A73DC87}" type="pres">
      <dgm:prSet presAssocID="{EA072761-66EC-46B5-B451-913BED72E01D}" presName="invisiNode" presStyleLbl="node1" presStyleIdx="3" presStyleCnt="6"/>
      <dgm:spPr/>
    </dgm:pt>
    <dgm:pt modelId="{92422040-2256-4F21-9607-B29D7F72CF6E}" type="pres">
      <dgm:prSet presAssocID="{EA072761-66EC-46B5-B451-913BED72E01D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</dgm:spPr>
    </dgm:pt>
    <dgm:pt modelId="{5D329C91-EF26-4178-B5CE-B2429CFF545F}" type="pres">
      <dgm:prSet presAssocID="{5DF95A1D-2BCB-4FDB-8FDA-22F693EB8D13}" presName="sibTrans" presStyleLbl="sibTrans2D1" presStyleIdx="0" presStyleCnt="0"/>
      <dgm:spPr/>
      <dgm:t>
        <a:bodyPr/>
        <a:lstStyle/>
        <a:p>
          <a:endParaRPr lang="en-GB"/>
        </a:p>
      </dgm:t>
    </dgm:pt>
    <dgm:pt modelId="{C32AADFE-B361-4315-ADB4-33BCBF917A8A}" type="pres">
      <dgm:prSet presAssocID="{57D545F9-37D4-4DF8-AAB6-3BC92D04D430}" presName="compNode" presStyleCnt="0"/>
      <dgm:spPr/>
    </dgm:pt>
    <dgm:pt modelId="{2F7DCC08-5731-49EE-8D61-1BDF7A6D7733}" type="pres">
      <dgm:prSet presAssocID="{57D545F9-37D4-4DF8-AAB6-3BC92D04D43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160204-9169-4985-BFFB-6CC6711B1D19}" type="pres">
      <dgm:prSet presAssocID="{57D545F9-37D4-4DF8-AAB6-3BC92D04D430}" presName="invisiNode" presStyleLbl="node1" presStyleIdx="4" presStyleCnt="6"/>
      <dgm:spPr/>
    </dgm:pt>
    <dgm:pt modelId="{03F0C795-7881-4C8F-93F0-5C22C4E9F28B}" type="pres">
      <dgm:prSet presAssocID="{57D545F9-37D4-4DF8-AAB6-3BC92D04D430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7BE7D5F6-F96A-4CAF-961A-5CFF37A1794A}" type="pres">
      <dgm:prSet presAssocID="{1BD98EF9-B1DD-4756-8DAF-23A739845C41}" presName="sibTrans" presStyleLbl="sibTrans2D1" presStyleIdx="0" presStyleCnt="0"/>
      <dgm:spPr/>
      <dgm:t>
        <a:bodyPr/>
        <a:lstStyle/>
        <a:p>
          <a:endParaRPr lang="en-GB"/>
        </a:p>
      </dgm:t>
    </dgm:pt>
    <dgm:pt modelId="{63561EA9-6D02-40C4-B497-3C64195BDF03}" type="pres">
      <dgm:prSet presAssocID="{722CBA26-2921-4161-AAF3-E2345442BFA3}" presName="compNode" presStyleCnt="0"/>
      <dgm:spPr/>
    </dgm:pt>
    <dgm:pt modelId="{07FC6DC2-AC5A-43B5-A8A0-DF087026F5B4}" type="pres">
      <dgm:prSet presAssocID="{722CBA26-2921-4161-AAF3-E2345442BFA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60B046-0EED-4C8B-80B1-7F1A477EFA22}" type="pres">
      <dgm:prSet presAssocID="{722CBA26-2921-4161-AAF3-E2345442BFA3}" presName="invisiNode" presStyleLbl="node1" presStyleIdx="5" presStyleCnt="6"/>
      <dgm:spPr/>
    </dgm:pt>
    <dgm:pt modelId="{8DD78B43-D696-4A8C-9562-985EBE99BBA2}" type="pres">
      <dgm:prSet presAssocID="{722CBA26-2921-4161-AAF3-E2345442BFA3}" presName="imagNode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</dgm:ptLst>
  <dgm:cxnLst>
    <dgm:cxn modelId="{115587C5-C4AE-421C-94F2-C8151914688A}" type="presOf" srcId="{5DF95A1D-2BCB-4FDB-8FDA-22F693EB8D13}" destId="{5D329C91-EF26-4178-B5CE-B2429CFF545F}" srcOrd="0" destOrd="0" presId="urn:microsoft.com/office/officeart/2005/8/layout/pList2"/>
    <dgm:cxn modelId="{02CA3B08-3655-4F69-954D-5FE20AEBF3DC}" type="presOf" srcId="{0537351A-8E1F-4AC8-A591-DF6249789561}" destId="{8A7048B7-8B10-4AE8-B63A-42B50F9896EE}" srcOrd="0" destOrd="0" presId="urn:microsoft.com/office/officeart/2005/8/layout/pList2"/>
    <dgm:cxn modelId="{B079D209-1ED4-4AAF-9FF6-E2591B16757E}" type="presOf" srcId="{85AB06E0-8600-40C0-AD7B-FA40C6216ED5}" destId="{B84C43DA-F462-459D-BDB5-24B6246D1C7C}" srcOrd="0" destOrd="0" presId="urn:microsoft.com/office/officeart/2005/8/layout/pList2"/>
    <dgm:cxn modelId="{1C832400-A7F1-4AE6-9135-974FEEC016E1}" srcId="{6F1B1E1C-00DC-4B53-93C5-948FD97D2D08}" destId="{0FB559AB-0B31-42AD-936E-DCB3D8FF1547}" srcOrd="1" destOrd="0" parTransId="{562A874A-D6FB-43FF-8B88-37D61EAFFFD8}" sibTransId="{90015544-B551-40F2-804E-23F1254E307C}"/>
    <dgm:cxn modelId="{722ADC99-76A0-4905-A16B-529B4E53EFC4}" srcId="{6F1B1E1C-00DC-4B53-93C5-948FD97D2D08}" destId="{EA072761-66EC-46B5-B451-913BED72E01D}" srcOrd="3" destOrd="0" parTransId="{6CF0E877-AC39-4219-8A67-BC6B9EDDEB7B}" sibTransId="{5DF95A1D-2BCB-4FDB-8FDA-22F693EB8D13}"/>
    <dgm:cxn modelId="{45B42738-566B-47A5-8EED-A54A6DCA9A28}" type="presOf" srcId="{1BD98EF9-B1DD-4756-8DAF-23A739845C41}" destId="{7BE7D5F6-F96A-4CAF-961A-5CFF37A1794A}" srcOrd="0" destOrd="0" presId="urn:microsoft.com/office/officeart/2005/8/layout/pList2"/>
    <dgm:cxn modelId="{454D9762-41A5-4AF2-8634-8CC0A78957F9}" type="presOf" srcId="{57D545F9-37D4-4DF8-AAB6-3BC92D04D430}" destId="{2F7DCC08-5731-49EE-8D61-1BDF7A6D7733}" srcOrd="0" destOrd="0" presId="urn:microsoft.com/office/officeart/2005/8/layout/pList2"/>
    <dgm:cxn modelId="{3ADF5F9A-86A3-4E8A-BB1C-9BBE0E91750B}" srcId="{6F1B1E1C-00DC-4B53-93C5-948FD97D2D08}" destId="{722CBA26-2921-4161-AAF3-E2345442BFA3}" srcOrd="5" destOrd="0" parTransId="{086EB2A0-5996-4BA2-AE7C-57596BF175CD}" sibTransId="{5EEA1B30-AC34-42BD-A76C-423F6F89ECE7}"/>
    <dgm:cxn modelId="{78C99538-115F-4F25-B892-5509600EDCBC}" type="presOf" srcId="{722CBA26-2921-4161-AAF3-E2345442BFA3}" destId="{07FC6DC2-AC5A-43B5-A8A0-DF087026F5B4}" srcOrd="0" destOrd="0" presId="urn:microsoft.com/office/officeart/2005/8/layout/pList2"/>
    <dgm:cxn modelId="{221CCFF3-0415-44E0-8383-818A45AD9439}" srcId="{6F1B1E1C-00DC-4B53-93C5-948FD97D2D08}" destId="{57D545F9-37D4-4DF8-AAB6-3BC92D04D430}" srcOrd="4" destOrd="0" parTransId="{021A72C3-5D4D-4858-8779-0677B23DDFAD}" sibTransId="{1BD98EF9-B1DD-4756-8DAF-23A739845C41}"/>
    <dgm:cxn modelId="{914687FF-5285-4157-B7A0-C4C1A0DDD8E5}" type="presOf" srcId="{D409AA2E-FC5C-4926-8696-31FC2BF33184}" destId="{028B015A-495F-423D-9A71-616194707034}" srcOrd="0" destOrd="0" presId="urn:microsoft.com/office/officeart/2005/8/layout/pList2"/>
    <dgm:cxn modelId="{F0A0D163-EC9A-406E-9814-0B520F5199F0}" type="presOf" srcId="{90015544-B551-40F2-804E-23F1254E307C}" destId="{0E06360A-F937-49CB-93CF-9E634CCD9328}" srcOrd="0" destOrd="0" presId="urn:microsoft.com/office/officeart/2005/8/layout/pList2"/>
    <dgm:cxn modelId="{0323F7A2-9820-4CB7-83B6-B32F95AA474D}" srcId="{6F1B1E1C-00DC-4B53-93C5-948FD97D2D08}" destId="{19E42F3E-C6D9-491B-AB8C-BBF45DD34A71}" srcOrd="2" destOrd="0" parTransId="{5D91967E-6E67-4C2F-BA3C-5E613F3B8A69}" sibTransId="{0537351A-8E1F-4AC8-A591-DF6249789561}"/>
    <dgm:cxn modelId="{4AF33AD3-4857-4855-ADCC-0F10AA3D3FBE}" type="presOf" srcId="{19E42F3E-C6D9-491B-AB8C-BBF45DD34A71}" destId="{4A0185CF-DCE7-491F-83CA-3F17FE5E1BC5}" srcOrd="0" destOrd="0" presId="urn:microsoft.com/office/officeart/2005/8/layout/pList2"/>
    <dgm:cxn modelId="{B7E7AB4B-7CD0-4A6C-BDE8-2239CF5E62FE}" srcId="{6F1B1E1C-00DC-4B53-93C5-948FD97D2D08}" destId="{85AB06E0-8600-40C0-AD7B-FA40C6216ED5}" srcOrd="0" destOrd="0" parTransId="{6CECDD85-2383-44BC-A16C-6EC28745BBC9}" sibTransId="{D409AA2E-FC5C-4926-8696-31FC2BF33184}"/>
    <dgm:cxn modelId="{FDE6CEC4-9FA9-4B8B-9BBE-FA3E60E97DCD}" type="presOf" srcId="{EA072761-66EC-46B5-B451-913BED72E01D}" destId="{55F0033B-9380-4C5B-9529-F3DC6DA61073}" srcOrd="0" destOrd="0" presId="urn:microsoft.com/office/officeart/2005/8/layout/pList2"/>
    <dgm:cxn modelId="{604316F1-98FD-4B6A-A584-DA75683EA978}" type="presOf" srcId="{0FB559AB-0B31-42AD-936E-DCB3D8FF1547}" destId="{E1E12897-5FF0-4EB4-BBCE-F36DC3A3C83A}" srcOrd="0" destOrd="0" presId="urn:microsoft.com/office/officeart/2005/8/layout/pList2"/>
    <dgm:cxn modelId="{D88B5BB5-A874-499D-8466-48993CC722D8}" type="presOf" srcId="{6F1B1E1C-00DC-4B53-93C5-948FD97D2D08}" destId="{7570C936-5244-40DD-9748-E3E219D0CEAF}" srcOrd="0" destOrd="0" presId="urn:microsoft.com/office/officeart/2005/8/layout/pList2"/>
    <dgm:cxn modelId="{E95239BB-57CD-4AFE-80C9-B644C912F7AA}" type="presParOf" srcId="{7570C936-5244-40DD-9748-E3E219D0CEAF}" destId="{906E521A-B68C-4793-9438-653086A2F52C}" srcOrd="0" destOrd="0" presId="urn:microsoft.com/office/officeart/2005/8/layout/pList2"/>
    <dgm:cxn modelId="{A869D0B4-7530-4004-9891-29E38F0E470F}" type="presParOf" srcId="{7570C936-5244-40DD-9748-E3E219D0CEAF}" destId="{09BB6BCF-067D-4199-A472-A38557EDBD82}" srcOrd="1" destOrd="0" presId="urn:microsoft.com/office/officeart/2005/8/layout/pList2"/>
    <dgm:cxn modelId="{EAF1792A-ECEE-4EB0-981A-A117660EB2B2}" type="presParOf" srcId="{09BB6BCF-067D-4199-A472-A38557EDBD82}" destId="{66D893C7-36BA-488C-9554-D4785A367797}" srcOrd="0" destOrd="0" presId="urn:microsoft.com/office/officeart/2005/8/layout/pList2"/>
    <dgm:cxn modelId="{60A5DCE1-F8E4-46C3-8523-E9FCC257CE47}" type="presParOf" srcId="{66D893C7-36BA-488C-9554-D4785A367797}" destId="{B84C43DA-F462-459D-BDB5-24B6246D1C7C}" srcOrd="0" destOrd="0" presId="urn:microsoft.com/office/officeart/2005/8/layout/pList2"/>
    <dgm:cxn modelId="{8401886A-23FA-421F-B637-B5E29090022C}" type="presParOf" srcId="{66D893C7-36BA-488C-9554-D4785A367797}" destId="{CF655F7A-095A-4A1A-9C57-FA4A0452531E}" srcOrd="1" destOrd="0" presId="urn:microsoft.com/office/officeart/2005/8/layout/pList2"/>
    <dgm:cxn modelId="{2B4289FF-3437-4246-A4DA-9C348544A543}" type="presParOf" srcId="{66D893C7-36BA-488C-9554-D4785A367797}" destId="{3B0A1AF5-C7A8-47A5-93A4-B6B9393F1E7F}" srcOrd="2" destOrd="0" presId="urn:microsoft.com/office/officeart/2005/8/layout/pList2"/>
    <dgm:cxn modelId="{D655EEE3-2B47-4CCF-851E-A18689294C4F}" type="presParOf" srcId="{09BB6BCF-067D-4199-A472-A38557EDBD82}" destId="{028B015A-495F-423D-9A71-616194707034}" srcOrd="1" destOrd="0" presId="urn:microsoft.com/office/officeart/2005/8/layout/pList2"/>
    <dgm:cxn modelId="{6263270C-F1E8-4BE8-9E50-A3B9E7578980}" type="presParOf" srcId="{09BB6BCF-067D-4199-A472-A38557EDBD82}" destId="{B9BFAF80-6346-4E9C-9D0B-DC63AFCFE229}" srcOrd="2" destOrd="0" presId="urn:microsoft.com/office/officeart/2005/8/layout/pList2"/>
    <dgm:cxn modelId="{8287E675-C59E-4406-BD02-37940716ABAA}" type="presParOf" srcId="{B9BFAF80-6346-4E9C-9D0B-DC63AFCFE229}" destId="{E1E12897-5FF0-4EB4-BBCE-F36DC3A3C83A}" srcOrd="0" destOrd="0" presId="urn:microsoft.com/office/officeart/2005/8/layout/pList2"/>
    <dgm:cxn modelId="{A98F1BD0-EF3D-43DC-96FB-E3F13E517DAE}" type="presParOf" srcId="{B9BFAF80-6346-4E9C-9D0B-DC63AFCFE229}" destId="{AD0A4599-E36A-4945-B476-1E6F306A4E76}" srcOrd="1" destOrd="0" presId="urn:microsoft.com/office/officeart/2005/8/layout/pList2"/>
    <dgm:cxn modelId="{3B9AAFA4-09E3-46A5-B348-CEDD2EC86E63}" type="presParOf" srcId="{B9BFAF80-6346-4E9C-9D0B-DC63AFCFE229}" destId="{6E57E41D-38D7-4E0E-9DE2-C93BF1226AC3}" srcOrd="2" destOrd="0" presId="urn:microsoft.com/office/officeart/2005/8/layout/pList2"/>
    <dgm:cxn modelId="{0AC3A86F-4BC5-4827-9716-AF25242C2706}" type="presParOf" srcId="{09BB6BCF-067D-4199-A472-A38557EDBD82}" destId="{0E06360A-F937-49CB-93CF-9E634CCD9328}" srcOrd="3" destOrd="0" presId="urn:microsoft.com/office/officeart/2005/8/layout/pList2"/>
    <dgm:cxn modelId="{11E3EAE9-3C6F-4513-AD23-096A61DDB29A}" type="presParOf" srcId="{09BB6BCF-067D-4199-A472-A38557EDBD82}" destId="{D7819D0F-1C0D-48B6-9ED1-C5663E782BF6}" srcOrd="4" destOrd="0" presId="urn:microsoft.com/office/officeart/2005/8/layout/pList2"/>
    <dgm:cxn modelId="{E973F719-2859-490B-8D73-6328665C66D4}" type="presParOf" srcId="{D7819D0F-1C0D-48B6-9ED1-C5663E782BF6}" destId="{4A0185CF-DCE7-491F-83CA-3F17FE5E1BC5}" srcOrd="0" destOrd="0" presId="urn:microsoft.com/office/officeart/2005/8/layout/pList2"/>
    <dgm:cxn modelId="{D95E7BAA-33F9-4434-8C58-53E9D43B6B35}" type="presParOf" srcId="{D7819D0F-1C0D-48B6-9ED1-C5663E782BF6}" destId="{FCEB55C9-D74C-4E1E-8D0A-793E71C46EFF}" srcOrd="1" destOrd="0" presId="urn:microsoft.com/office/officeart/2005/8/layout/pList2"/>
    <dgm:cxn modelId="{AE6713F8-C22A-4666-9941-ECADBFA13A8D}" type="presParOf" srcId="{D7819D0F-1C0D-48B6-9ED1-C5663E782BF6}" destId="{0B3288A7-131C-4A90-AABA-FCF9805E5DC3}" srcOrd="2" destOrd="0" presId="urn:microsoft.com/office/officeart/2005/8/layout/pList2"/>
    <dgm:cxn modelId="{C413D672-90A5-4EE9-831A-5B94D5B175C8}" type="presParOf" srcId="{09BB6BCF-067D-4199-A472-A38557EDBD82}" destId="{8A7048B7-8B10-4AE8-B63A-42B50F9896EE}" srcOrd="5" destOrd="0" presId="urn:microsoft.com/office/officeart/2005/8/layout/pList2"/>
    <dgm:cxn modelId="{C5C4F0C1-D15B-41E2-B210-BC3C824D0F42}" type="presParOf" srcId="{09BB6BCF-067D-4199-A472-A38557EDBD82}" destId="{F11C6FF2-D6F4-4342-9270-F016BC6DE7F4}" srcOrd="6" destOrd="0" presId="urn:microsoft.com/office/officeart/2005/8/layout/pList2"/>
    <dgm:cxn modelId="{A13E1015-655A-4C1D-80FB-756F05E38E29}" type="presParOf" srcId="{F11C6FF2-D6F4-4342-9270-F016BC6DE7F4}" destId="{55F0033B-9380-4C5B-9529-F3DC6DA61073}" srcOrd="0" destOrd="0" presId="urn:microsoft.com/office/officeart/2005/8/layout/pList2"/>
    <dgm:cxn modelId="{43904623-EC23-4AD3-B51E-D6233A566DF0}" type="presParOf" srcId="{F11C6FF2-D6F4-4342-9270-F016BC6DE7F4}" destId="{5BCDA1B0-8E71-4A85-AC38-BB9D0A73DC87}" srcOrd="1" destOrd="0" presId="urn:microsoft.com/office/officeart/2005/8/layout/pList2"/>
    <dgm:cxn modelId="{B5AF9731-9DBF-4D2C-AAB6-A9EE485C88BA}" type="presParOf" srcId="{F11C6FF2-D6F4-4342-9270-F016BC6DE7F4}" destId="{92422040-2256-4F21-9607-B29D7F72CF6E}" srcOrd="2" destOrd="0" presId="urn:microsoft.com/office/officeart/2005/8/layout/pList2"/>
    <dgm:cxn modelId="{C3439476-1372-4AF8-85FD-301F5A48B702}" type="presParOf" srcId="{09BB6BCF-067D-4199-A472-A38557EDBD82}" destId="{5D329C91-EF26-4178-B5CE-B2429CFF545F}" srcOrd="7" destOrd="0" presId="urn:microsoft.com/office/officeart/2005/8/layout/pList2"/>
    <dgm:cxn modelId="{1732CE4F-AD97-4915-8D91-C5F6FAC519AF}" type="presParOf" srcId="{09BB6BCF-067D-4199-A472-A38557EDBD82}" destId="{C32AADFE-B361-4315-ADB4-33BCBF917A8A}" srcOrd="8" destOrd="0" presId="urn:microsoft.com/office/officeart/2005/8/layout/pList2"/>
    <dgm:cxn modelId="{5F1D536F-3E9D-416B-ADD8-389EA2494BA5}" type="presParOf" srcId="{C32AADFE-B361-4315-ADB4-33BCBF917A8A}" destId="{2F7DCC08-5731-49EE-8D61-1BDF7A6D7733}" srcOrd="0" destOrd="0" presId="urn:microsoft.com/office/officeart/2005/8/layout/pList2"/>
    <dgm:cxn modelId="{83BF4594-BF0C-4863-B9FE-3A606BBD4C5C}" type="presParOf" srcId="{C32AADFE-B361-4315-ADB4-33BCBF917A8A}" destId="{3B160204-9169-4985-BFFB-6CC6711B1D19}" srcOrd="1" destOrd="0" presId="urn:microsoft.com/office/officeart/2005/8/layout/pList2"/>
    <dgm:cxn modelId="{D6BB80D4-DA0E-4243-A12B-571D54FFAC9E}" type="presParOf" srcId="{C32AADFE-B361-4315-ADB4-33BCBF917A8A}" destId="{03F0C795-7881-4C8F-93F0-5C22C4E9F28B}" srcOrd="2" destOrd="0" presId="urn:microsoft.com/office/officeart/2005/8/layout/pList2"/>
    <dgm:cxn modelId="{E48EC825-7E93-4390-AE04-CBB89A0D382B}" type="presParOf" srcId="{09BB6BCF-067D-4199-A472-A38557EDBD82}" destId="{7BE7D5F6-F96A-4CAF-961A-5CFF37A1794A}" srcOrd="9" destOrd="0" presId="urn:microsoft.com/office/officeart/2005/8/layout/pList2"/>
    <dgm:cxn modelId="{1B6699AD-4CEC-4538-9FFF-74A14517E74C}" type="presParOf" srcId="{09BB6BCF-067D-4199-A472-A38557EDBD82}" destId="{63561EA9-6D02-40C4-B497-3C64195BDF03}" srcOrd="10" destOrd="0" presId="urn:microsoft.com/office/officeart/2005/8/layout/pList2"/>
    <dgm:cxn modelId="{CF037FBB-0A09-4116-A4E6-84AAD381983D}" type="presParOf" srcId="{63561EA9-6D02-40C4-B497-3C64195BDF03}" destId="{07FC6DC2-AC5A-43B5-A8A0-DF087026F5B4}" srcOrd="0" destOrd="0" presId="urn:microsoft.com/office/officeart/2005/8/layout/pList2"/>
    <dgm:cxn modelId="{2317649B-FAAA-4AEF-AAE8-16FF4FEFB236}" type="presParOf" srcId="{63561EA9-6D02-40C4-B497-3C64195BDF03}" destId="{2860B046-0EED-4C8B-80B1-7F1A477EFA22}" srcOrd="1" destOrd="0" presId="urn:microsoft.com/office/officeart/2005/8/layout/pList2"/>
    <dgm:cxn modelId="{C952DD1D-DA3D-4A91-838E-C0E12A3F19BF}" type="presParOf" srcId="{63561EA9-6D02-40C4-B497-3C64195BDF03}" destId="{8DD78B43-D696-4A8C-9562-985EBE99BBA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4CB99-C52B-408C-99D8-45DBF7C139D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1C4D366-A607-4CA3-B980-4E9C167E57BA}">
      <dgm:prSet/>
      <dgm:spPr/>
      <dgm:t>
        <a:bodyPr/>
        <a:lstStyle/>
        <a:p>
          <a:r>
            <a:rPr lang="en-GB" dirty="0"/>
            <a:t>A Private Members Bill from Sir Greg Knight MP</a:t>
          </a:r>
        </a:p>
      </dgm:t>
    </dgm:pt>
    <dgm:pt modelId="{F00B68BB-CB2D-4A3F-B9DF-81146D3EE936}" type="parTrans" cxnId="{30477040-BB1D-4DB6-AC76-8E42FCC09D54}">
      <dgm:prSet/>
      <dgm:spPr/>
      <dgm:t>
        <a:bodyPr/>
        <a:lstStyle/>
        <a:p>
          <a:endParaRPr lang="en-US"/>
        </a:p>
      </dgm:t>
    </dgm:pt>
    <dgm:pt modelId="{76BBB2D6-0380-4F31-A604-FA8C8DAB73BC}" type="sibTrans" cxnId="{30477040-BB1D-4DB6-AC76-8E42FCC09D54}">
      <dgm:prSet/>
      <dgm:spPr/>
      <dgm:t>
        <a:bodyPr/>
        <a:lstStyle/>
        <a:p>
          <a:endParaRPr lang="en-US"/>
        </a:p>
      </dgm:t>
    </dgm:pt>
    <dgm:pt modelId="{64CAC24E-43D0-4F74-9872-D4F2B1B08832}">
      <dgm:prSet/>
      <dgm:spPr/>
      <dgm:t>
        <a:bodyPr/>
        <a:lstStyle/>
        <a:p>
          <a:r>
            <a:rPr lang="en-GB" dirty="0"/>
            <a:t>First Reading – July 2017</a:t>
          </a:r>
        </a:p>
      </dgm:t>
    </dgm:pt>
    <dgm:pt modelId="{D0CE7DD1-B48D-4A1F-BE57-E2E951595EEA}" type="parTrans" cxnId="{F0778A77-536D-4192-AED0-1C999BAA79B0}">
      <dgm:prSet/>
      <dgm:spPr/>
      <dgm:t>
        <a:bodyPr/>
        <a:lstStyle/>
        <a:p>
          <a:endParaRPr lang="en-US"/>
        </a:p>
      </dgm:t>
    </dgm:pt>
    <dgm:pt modelId="{0DB70715-8A2B-4C11-AC99-630F3EEC18CF}" type="sibTrans" cxnId="{F0778A77-536D-4192-AED0-1C999BAA79B0}">
      <dgm:prSet/>
      <dgm:spPr/>
      <dgm:t>
        <a:bodyPr/>
        <a:lstStyle/>
        <a:p>
          <a:endParaRPr lang="en-US"/>
        </a:p>
      </dgm:t>
    </dgm:pt>
    <dgm:pt modelId="{60CFCBBF-9573-4E1F-8E89-D45A64E1F3E7}">
      <dgm:prSet/>
      <dgm:spPr/>
      <dgm:t>
        <a:bodyPr/>
        <a:lstStyle/>
        <a:p>
          <a:r>
            <a:rPr lang="en-GB" dirty="0"/>
            <a:t>Second Reading – February 2018- Passed unopposed through the Commons; with Government support</a:t>
          </a:r>
        </a:p>
      </dgm:t>
    </dgm:pt>
    <dgm:pt modelId="{8317DBA8-8423-4B2D-80E4-6A794219F549}" type="parTrans" cxnId="{ED87E7BC-4194-4332-B6BF-A84DF3E9F8BE}">
      <dgm:prSet/>
      <dgm:spPr/>
      <dgm:t>
        <a:bodyPr/>
        <a:lstStyle/>
        <a:p>
          <a:endParaRPr lang="en-US"/>
        </a:p>
      </dgm:t>
    </dgm:pt>
    <dgm:pt modelId="{318B59AE-7E21-457B-9F80-F7B328A2E2ED}" type="sibTrans" cxnId="{ED87E7BC-4194-4332-B6BF-A84DF3E9F8BE}">
      <dgm:prSet/>
      <dgm:spPr/>
      <dgm:t>
        <a:bodyPr/>
        <a:lstStyle/>
        <a:p>
          <a:endParaRPr lang="en-US"/>
        </a:p>
      </dgm:t>
    </dgm:pt>
    <dgm:pt modelId="{56674F13-A9EB-48FA-B9D0-5B15C80CDF02}">
      <dgm:prSet/>
      <dgm:spPr/>
      <dgm:t>
        <a:bodyPr/>
        <a:lstStyle/>
        <a:p>
          <a:r>
            <a:rPr lang="en-GB" dirty="0"/>
            <a:t>Public Bill Committee – Bill will be scrutinised line by line </a:t>
          </a:r>
        </a:p>
      </dgm:t>
    </dgm:pt>
    <dgm:pt modelId="{36E12EA0-D0D4-46F4-B22E-F5B559340626}" type="parTrans" cxnId="{4AFB77E3-202F-425B-9EB8-080792431EF7}">
      <dgm:prSet/>
      <dgm:spPr/>
      <dgm:t>
        <a:bodyPr/>
        <a:lstStyle/>
        <a:p>
          <a:endParaRPr lang="en-GB"/>
        </a:p>
      </dgm:t>
    </dgm:pt>
    <dgm:pt modelId="{290C80C0-D853-46DC-93A2-4EE2CE5C3FC3}" type="sibTrans" cxnId="{4AFB77E3-202F-425B-9EB8-080792431EF7}">
      <dgm:prSet/>
      <dgm:spPr/>
      <dgm:t>
        <a:bodyPr/>
        <a:lstStyle/>
        <a:p>
          <a:endParaRPr lang="en-GB"/>
        </a:p>
      </dgm:t>
    </dgm:pt>
    <dgm:pt modelId="{54002B3F-AE11-45A6-BF9F-A79EF0CA826C}">
      <dgm:prSet/>
      <dgm:spPr/>
      <dgm:t>
        <a:bodyPr/>
        <a:lstStyle/>
        <a:p>
          <a:r>
            <a:rPr lang="en-GB" dirty="0"/>
            <a:t>Private Members Bill are introduced by back bench MP’s</a:t>
          </a:r>
        </a:p>
      </dgm:t>
    </dgm:pt>
    <dgm:pt modelId="{327D7A50-426D-4D0E-AB2E-17278A3E8CBD}" type="parTrans" cxnId="{A50F1337-FE1F-4B50-A618-A0583779BA90}">
      <dgm:prSet/>
      <dgm:spPr/>
      <dgm:t>
        <a:bodyPr/>
        <a:lstStyle/>
        <a:p>
          <a:endParaRPr lang="en-GB"/>
        </a:p>
      </dgm:t>
    </dgm:pt>
    <dgm:pt modelId="{C41C5F51-F35F-47EC-9C85-64526A3281BD}" type="sibTrans" cxnId="{A50F1337-FE1F-4B50-A618-A0583779BA90}">
      <dgm:prSet/>
      <dgm:spPr/>
      <dgm:t>
        <a:bodyPr/>
        <a:lstStyle/>
        <a:p>
          <a:endParaRPr lang="en-GB"/>
        </a:p>
      </dgm:t>
    </dgm:pt>
    <dgm:pt modelId="{90D4554E-68A3-4067-B694-435C897F3B48}">
      <dgm:prSet/>
      <dgm:spPr/>
      <dgm:t>
        <a:bodyPr/>
        <a:lstStyle/>
        <a:p>
          <a:r>
            <a:rPr lang="en-GB" dirty="0"/>
            <a:t>Government indicated it’s support and began to work on the Bill behind the scenes</a:t>
          </a:r>
        </a:p>
      </dgm:t>
    </dgm:pt>
    <dgm:pt modelId="{591B261F-C257-4FA5-839E-0A2B47B818D3}" type="parTrans" cxnId="{70DA2223-0F7C-47BC-9E76-A40C8B37BD6C}">
      <dgm:prSet/>
      <dgm:spPr/>
      <dgm:t>
        <a:bodyPr/>
        <a:lstStyle/>
        <a:p>
          <a:endParaRPr lang="en-GB"/>
        </a:p>
      </dgm:t>
    </dgm:pt>
    <dgm:pt modelId="{670134F3-FB4E-49A8-93D1-1E35186F78EA}" type="sibTrans" cxnId="{70DA2223-0F7C-47BC-9E76-A40C8B37BD6C}">
      <dgm:prSet/>
      <dgm:spPr/>
      <dgm:t>
        <a:bodyPr/>
        <a:lstStyle/>
        <a:p>
          <a:endParaRPr lang="en-GB"/>
        </a:p>
      </dgm:t>
    </dgm:pt>
    <dgm:pt modelId="{42AE48FA-9A47-45E2-883D-0EAFE466DA59}" type="pres">
      <dgm:prSet presAssocID="{EFF4CB99-C52B-408C-99D8-45DBF7C139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82ED98A-7465-4755-B654-B66EC31E02DF}" type="pres">
      <dgm:prSet presAssocID="{91C4D366-A607-4CA3-B980-4E9C167E57B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1865B-0F77-418C-A062-A2527347AE57}" type="pres">
      <dgm:prSet presAssocID="{91C4D366-A607-4CA3-B980-4E9C167E57B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E8210A-1F39-4C2B-B767-3D0CDEBFF37F}" type="presOf" srcId="{91C4D366-A607-4CA3-B980-4E9C167E57BA}" destId="{282ED98A-7465-4755-B654-B66EC31E02DF}" srcOrd="0" destOrd="0" presId="urn:microsoft.com/office/officeart/2005/8/layout/vList2"/>
    <dgm:cxn modelId="{30477040-BB1D-4DB6-AC76-8E42FCC09D54}" srcId="{EFF4CB99-C52B-408C-99D8-45DBF7C139D2}" destId="{91C4D366-A607-4CA3-B980-4E9C167E57BA}" srcOrd="0" destOrd="0" parTransId="{F00B68BB-CB2D-4A3F-B9DF-81146D3EE936}" sibTransId="{76BBB2D6-0380-4F31-A604-FA8C8DAB73BC}"/>
    <dgm:cxn modelId="{2B4A31B7-5AE0-4E48-9820-47A2F0D1BEBA}" type="presOf" srcId="{64CAC24E-43D0-4F74-9872-D4F2B1B08832}" destId="{9E41865B-0F77-418C-A062-A2527347AE57}" srcOrd="0" destOrd="1" presId="urn:microsoft.com/office/officeart/2005/8/layout/vList2"/>
    <dgm:cxn modelId="{A50F1337-FE1F-4B50-A618-A0583779BA90}" srcId="{91C4D366-A607-4CA3-B980-4E9C167E57BA}" destId="{54002B3F-AE11-45A6-BF9F-A79EF0CA826C}" srcOrd="0" destOrd="0" parTransId="{327D7A50-426D-4D0E-AB2E-17278A3E8CBD}" sibTransId="{C41C5F51-F35F-47EC-9C85-64526A3281BD}"/>
    <dgm:cxn modelId="{F0778A77-536D-4192-AED0-1C999BAA79B0}" srcId="{91C4D366-A607-4CA3-B980-4E9C167E57BA}" destId="{64CAC24E-43D0-4F74-9872-D4F2B1B08832}" srcOrd="1" destOrd="0" parTransId="{D0CE7DD1-B48D-4A1F-BE57-E2E951595EEA}" sibTransId="{0DB70715-8A2B-4C11-AC99-630F3EEC18CF}"/>
    <dgm:cxn modelId="{ED87E7BC-4194-4332-B6BF-A84DF3E9F8BE}" srcId="{91C4D366-A607-4CA3-B980-4E9C167E57BA}" destId="{60CFCBBF-9573-4E1F-8E89-D45A64E1F3E7}" srcOrd="3" destOrd="0" parTransId="{8317DBA8-8423-4B2D-80E4-6A794219F549}" sibTransId="{318B59AE-7E21-457B-9F80-F7B328A2E2ED}"/>
    <dgm:cxn modelId="{70DA2223-0F7C-47BC-9E76-A40C8B37BD6C}" srcId="{91C4D366-A607-4CA3-B980-4E9C167E57BA}" destId="{90D4554E-68A3-4067-B694-435C897F3B48}" srcOrd="2" destOrd="0" parTransId="{591B261F-C257-4FA5-839E-0A2B47B818D3}" sibTransId="{670134F3-FB4E-49A8-93D1-1E35186F78EA}"/>
    <dgm:cxn modelId="{3E093A3B-773E-4B8E-840E-19A759EF8F35}" type="presOf" srcId="{60CFCBBF-9573-4E1F-8E89-D45A64E1F3E7}" destId="{9E41865B-0F77-418C-A062-A2527347AE57}" srcOrd="0" destOrd="3" presId="urn:microsoft.com/office/officeart/2005/8/layout/vList2"/>
    <dgm:cxn modelId="{14C55654-099F-4A8C-A2A7-F7D321B6D806}" type="presOf" srcId="{EFF4CB99-C52B-408C-99D8-45DBF7C139D2}" destId="{42AE48FA-9A47-45E2-883D-0EAFE466DA59}" srcOrd="0" destOrd="0" presId="urn:microsoft.com/office/officeart/2005/8/layout/vList2"/>
    <dgm:cxn modelId="{4AFB77E3-202F-425B-9EB8-080792431EF7}" srcId="{91C4D366-A607-4CA3-B980-4E9C167E57BA}" destId="{56674F13-A9EB-48FA-B9D0-5B15C80CDF02}" srcOrd="4" destOrd="0" parTransId="{36E12EA0-D0D4-46F4-B22E-F5B559340626}" sibTransId="{290C80C0-D853-46DC-93A2-4EE2CE5C3FC3}"/>
    <dgm:cxn modelId="{0EA80937-5E53-419B-AE5B-3C4E4240C9E0}" type="presOf" srcId="{56674F13-A9EB-48FA-B9D0-5B15C80CDF02}" destId="{9E41865B-0F77-418C-A062-A2527347AE57}" srcOrd="0" destOrd="4" presId="urn:microsoft.com/office/officeart/2005/8/layout/vList2"/>
    <dgm:cxn modelId="{EB0E9F5B-B542-4DBE-94C4-B65351088B39}" type="presOf" srcId="{90D4554E-68A3-4067-B694-435C897F3B48}" destId="{9E41865B-0F77-418C-A062-A2527347AE57}" srcOrd="0" destOrd="2" presId="urn:microsoft.com/office/officeart/2005/8/layout/vList2"/>
    <dgm:cxn modelId="{58424BD3-90DE-41A9-A8E0-474C3E338DE1}" type="presOf" srcId="{54002B3F-AE11-45A6-BF9F-A79EF0CA826C}" destId="{9E41865B-0F77-418C-A062-A2527347AE57}" srcOrd="0" destOrd="0" presId="urn:microsoft.com/office/officeart/2005/8/layout/vList2"/>
    <dgm:cxn modelId="{C5668B85-063D-49D1-88D5-58DAE66BB790}" type="presParOf" srcId="{42AE48FA-9A47-45E2-883D-0EAFE466DA59}" destId="{282ED98A-7465-4755-B654-B66EC31E02DF}" srcOrd="0" destOrd="0" presId="urn:microsoft.com/office/officeart/2005/8/layout/vList2"/>
    <dgm:cxn modelId="{98E66C67-E01B-4FB3-B76A-508241250535}" type="presParOf" srcId="{42AE48FA-9A47-45E2-883D-0EAFE466DA59}" destId="{9E41865B-0F77-418C-A062-A2527347AE5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D8B9BA-0FC9-4E4E-9E2D-291893BAE94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84F9654-C028-4A95-8278-4B4357378279}">
      <dgm:prSet custT="1"/>
      <dgm:spPr/>
      <dgm:t>
        <a:bodyPr/>
        <a:lstStyle/>
        <a:p>
          <a:r>
            <a:rPr lang="en-GB" sz="1600" dirty="0"/>
            <a:t>Expected behaviours for Operators, Landowners and motorists;</a:t>
          </a:r>
        </a:p>
      </dgm:t>
    </dgm:pt>
    <dgm:pt modelId="{6711D38B-7701-43BA-9A3F-AF5760F0794A}" type="parTrans" cxnId="{2D9ACA96-CC1D-4AFA-A902-16275B5E75AB}">
      <dgm:prSet/>
      <dgm:spPr/>
      <dgm:t>
        <a:bodyPr/>
        <a:lstStyle/>
        <a:p>
          <a:endParaRPr lang="en-US" sz="1600"/>
        </a:p>
      </dgm:t>
    </dgm:pt>
    <dgm:pt modelId="{00B9E4D5-49D0-4B70-9740-4B129F9B8DB0}" type="sibTrans" cxnId="{2D9ACA96-CC1D-4AFA-A902-16275B5E75AB}">
      <dgm:prSet/>
      <dgm:spPr/>
      <dgm:t>
        <a:bodyPr/>
        <a:lstStyle/>
        <a:p>
          <a:endParaRPr lang="en-US" sz="1600"/>
        </a:p>
      </dgm:t>
    </dgm:pt>
    <dgm:pt modelId="{E7BD3CA9-9524-4D82-B2C1-E4EB263C7A1C}">
      <dgm:prSet custT="1"/>
      <dgm:spPr/>
      <dgm:t>
        <a:bodyPr/>
        <a:lstStyle/>
        <a:p>
          <a:r>
            <a:rPr lang="en-GB" sz="1600" dirty="0"/>
            <a:t>Nature and scope of a truly Independent Appeals Service;</a:t>
          </a:r>
        </a:p>
      </dgm:t>
    </dgm:pt>
    <dgm:pt modelId="{83C64709-CB86-4D0C-8569-79B4213D4271}" type="parTrans" cxnId="{72674FE8-F00F-4882-A689-3AE4B9C7842F}">
      <dgm:prSet/>
      <dgm:spPr/>
      <dgm:t>
        <a:bodyPr/>
        <a:lstStyle/>
        <a:p>
          <a:endParaRPr lang="en-US" sz="1600"/>
        </a:p>
      </dgm:t>
    </dgm:pt>
    <dgm:pt modelId="{54752147-7E97-45CB-B237-32C8F05B1CBF}" type="sibTrans" cxnId="{72674FE8-F00F-4882-A689-3AE4B9C7842F}">
      <dgm:prSet/>
      <dgm:spPr/>
      <dgm:t>
        <a:bodyPr/>
        <a:lstStyle/>
        <a:p>
          <a:endParaRPr lang="en-US" sz="1600"/>
        </a:p>
      </dgm:t>
    </dgm:pt>
    <dgm:pt modelId="{71A345B3-39DE-4850-BD13-6DBD02C37E0D}">
      <dgm:prSet custT="1"/>
      <dgm:spPr/>
      <dgm:t>
        <a:bodyPr/>
        <a:lstStyle/>
        <a:p>
          <a:r>
            <a:rPr lang="en-GB" sz="1600" dirty="0"/>
            <a:t>Auditing and Sanctions / consequences for non-compliance which will go further than AOS</a:t>
          </a:r>
        </a:p>
      </dgm:t>
    </dgm:pt>
    <dgm:pt modelId="{8F300B61-89EE-4C8C-B35A-6A20EA9A88BB}" type="parTrans" cxnId="{22C57547-26D7-4708-A605-27BFE8CF9863}">
      <dgm:prSet/>
      <dgm:spPr/>
      <dgm:t>
        <a:bodyPr/>
        <a:lstStyle/>
        <a:p>
          <a:endParaRPr lang="en-US" sz="1600"/>
        </a:p>
      </dgm:t>
    </dgm:pt>
    <dgm:pt modelId="{A7EACC86-DDF0-4264-92C7-2795A55B5DBD}" type="sibTrans" cxnId="{22C57547-26D7-4708-A605-27BFE8CF9863}">
      <dgm:prSet/>
      <dgm:spPr/>
      <dgm:t>
        <a:bodyPr/>
        <a:lstStyle/>
        <a:p>
          <a:endParaRPr lang="en-US" sz="1600"/>
        </a:p>
      </dgm:t>
    </dgm:pt>
    <dgm:pt modelId="{81A00565-99D8-4E61-90C7-6A799A394DE2}">
      <dgm:prSet custT="1"/>
      <dgm:spPr/>
      <dgm:t>
        <a:bodyPr/>
        <a:lstStyle/>
        <a:p>
          <a:r>
            <a:rPr lang="en-GB" sz="1600" dirty="0"/>
            <a:t>The criteria for Approved/Accredited Parking Schemes.</a:t>
          </a:r>
        </a:p>
      </dgm:t>
    </dgm:pt>
    <dgm:pt modelId="{F6EB2C5A-7F9B-43CE-9F6D-F14D4C37F9C7}" type="parTrans" cxnId="{032DF11F-59A1-4603-9D88-F5497C66AA55}">
      <dgm:prSet/>
      <dgm:spPr/>
      <dgm:t>
        <a:bodyPr/>
        <a:lstStyle/>
        <a:p>
          <a:endParaRPr lang="en-US" sz="1600"/>
        </a:p>
      </dgm:t>
    </dgm:pt>
    <dgm:pt modelId="{8EF47AD5-7A11-4496-B08F-583CF7974D6C}" type="sibTrans" cxnId="{032DF11F-59A1-4603-9D88-F5497C66AA55}">
      <dgm:prSet/>
      <dgm:spPr/>
      <dgm:t>
        <a:bodyPr/>
        <a:lstStyle/>
        <a:p>
          <a:endParaRPr lang="en-US" sz="1600"/>
        </a:p>
      </dgm:t>
    </dgm:pt>
    <dgm:pt modelId="{FCC91288-B07E-4135-8CC7-E4F107B6CBC6}" type="pres">
      <dgm:prSet presAssocID="{8FD8B9BA-0FC9-4E4E-9E2D-291893BAE9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600E42E-76DC-476C-B149-5FC41594AE65}" type="pres">
      <dgm:prSet presAssocID="{484F9654-C028-4A95-8278-4B435737827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3DC4BB-A97A-482C-9D47-FC6042429E8A}" type="pres">
      <dgm:prSet presAssocID="{00B9E4D5-49D0-4B70-9740-4B129F9B8DB0}" presName="spacer" presStyleCnt="0"/>
      <dgm:spPr/>
    </dgm:pt>
    <dgm:pt modelId="{0F0E88F5-1D1A-44A3-B763-C67B49CD392B}" type="pres">
      <dgm:prSet presAssocID="{E7BD3CA9-9524-4D82-B2C1-E4EB263C7A1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CE5BBD-CFBE-420C-BFFC-83BDC0C08E67}" type="pres">
      <dgm:prSet presAssocID="{54752147-7E97-45CB-B237-32C8F05B1CBF}" presName="spacer" presStyleCnt="0"/>
      <dgm:spPr/>
    </dgm:pt>
    <dgm:pt modelId="{6C685BE4-65AC-4C42-BF5D-1FD44B849D8D}" type="pres">
      <dgm:prSet presAssocID="{71A345B3-39DE-4850-BD13-6DBD02C37E0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998D25-E04F-4841-8CCF-C366F64C7C2B}" type="pres">
      <dgm:prSet presAssocID="{A7EACC86-DDF0-4264-92C7-2795A55B5DBD}" presName="spacer" presStyleCnt="0"/>
      <dgm:spPr/>
    </dgm:pt>
    <dgm:pt modelId="{E503096D-B858-4959-8E30-5078C29A1D0C}" type="pres">
      <dgm:prSet presAssocID="{81A00565-99D8-4E61-90C7-6A799A394DE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9ACA96-CC1D-4AFA-A902-16275B5E75AB}" srcId="{8FD8B9BA-0FC9-4E4E-9E2D-291893BAE949}" destId="{484F9654-C028-4A95-8278-4B4357378279}" srcOrd="0" destOrd="0" parTransId="{6711D38B-7701-43BA-9A3F-AF5760F0794A}" sibTransId="{00B9E4D5-49D0-4B70-9740-4B129F9B8DB0}"/>
    <dgm:cxn modelId="{25E5070F-2A0C-4929-AF07-FFE912F4AAF7}" type="presOf" srcId="{E7BD3CA9-9524-4D82-B2C1-E4EB263C7A1C}" destId="{0F0E88F5-1D1A-44A3-B763-C67B49CD392B}" srcOrd="0" destOrd="0" presId="urn:microsoft.com/office/officeart/2005/8/layout/vList2"/>
    <dgm:cxn modelId="{7303E51A-5AF7-42CC-AE4A-C9530986C8C9}" type="presOf" srcId="{8FD8B9BA-0FC9-4E4E-9E2D-291893BAE949}" destId="{FCC91288-B07E-4135-8CC7-E4F107B6CBC6}" srcOrd="0" destOrd="0" presId="urn:microsoft.com/office/officeart/2005/8/layout/vList2"/>
    <dgm:cxn modelId="{032DF11F-59A1-4603-9D88-F5497C66AA55}" srcId="{8FD8B9BA-0FC9-4E4E-9E2D-291893BAE949}" destId="{81A00565-99D8-4E61-90C7-6A799A394DE2}" srcOrd="3" destOrd="0" parTransId="{F6EB2C5A-7F9B-43CE-9F6D-F14D4C37F9C7}" sibTransId="{8EF47AD5-7A11-4496-B08F-583CF7974D6C}"/>
    <dgm:cxn modelId="{8F13C0F9-FD07-4E11-8882-6B32D1AD1B61}" type="presOf" srcId="{71A345B3-39DE-4850-BD13-6DBD02C37E0D}" destId="{6C685BE4-65AC-4C42-BF5D-1FD44B849D8D}" srcOrd="0" destOrd="0" presId="urn:microsoft.com/office/officeart/2005/8/layout/vList2"/>
    <dgm:cxn modelId="{22C57547-26D7-4708-A605-27BFE8CF9863}" srcId="{8FD8B9BA-0FC9-4E4E-9E2D-291893BAE949}" destId="{71A345B3-39DE-4850-BD13-6DBD02C37E0D}" srcOrd="2" destOrd="0" parTransId="{8F300B61-89EE-4C8C-B35A-6A20EA9A88BB}" sibTransId="{A7EACC86-DDF0-4264-92C7-2795A55B5DBD}"/>
    <dgm:cxn modelId="{72674FE8-F00F-4882-A689-3AE4B9C7842F}" srcId="{8FD8B9BA-0FC9-4E4E-9E2D-291893BAE949}" destId="{E7BD3CA9-9524-4D82-B2C1-E4EB263C7A1C}" srcOrd="1" destOrd="0" parTransId="{83C64709-CB86-4D0C-8569-79B4213D4271}" sibTransId="{54752147-7E97-45CB-B237-32C8F05B1CBF}"/>
    <dgm:cxn modelId="{E656537E-47DF-4ABA-9BB8-53F0404C0443}" type="presOf" srcId="{484F9654-C028-4A95-8278-4B4357378279}" destId="{B600E42E-76DC-476C-B149-5FC41594AE65}" srcOrd="0" destOrd="0" presId="urn:microsoft.com/office/officeart/2005/8/layout/vList2"/>
    <dgm:cxn modelId="{E3F07F46-575A-4DDB-BAF0-901D0D2A6C6D}" type="presOf" srcId="{81A00565-99D8-4E61-90C7-6A799A394DE2}" destId="{E503096D-B858-4959-8E30-5078C29A1D0C}" srcOrd="0" destOrd="0" presId="urn:microsoft.com/office/officeart/2005/8/layout/vList2"/>
    <dgm:cxn modelId="{1D0CE3A2-A8D0-40D5-B73A-34B6DC6626C4}" type="presParOf" srcId="{FCC91288-B07E-4135-8CC7-E4F107B6CBC6}" destId="{B600E42E-76DC-476C-B149-5FC41594AE65}" srcOrd="0" destOrd="0" presId="urn:microsoft.com/office/officeart/2005/8/layout/vList2"/>
    <dgm:cxn modelId="{F83CA74E-4A27-4B70-B700-345008DA96A1}" type="presParOf" srcId="{FCC91288-B07E-4135-8CC7-E4F107B6CBC6}" destId="{403DC4BB-A97A-482C-9D47-FC6042429E8A}" srcOrd="1" destOrd="0" presId="urn:microsoft.com/office/officeart/2005/8/layout/vList2"/>
    <dgm:cxn modelId="{E8AC2F97-C6A3-4F13-A6C1-A46E1C9C1AAD}" type="presParOf" srcId="{FCC91288-B07E-4135-8CC7-E4F107B6CBC6}" destId="{0F0E88F5-1D1A-44A3-B763-C67B49CD392B}" srcOrd="2" destOrd="0" presId="urn:microsoft.com/office/officeart/2005/8/layout/vList2"/>
    <dgm:cxn modelId="{B12CF3DB-5247-4959-94DE-E8319A70289E}" type="presParOf" srcId="{FCC91288-B07E-4135-8CC7-E4F107B6CBC6}" destId="{12CE5BBD-CFBE-420C-BFFC-83BDC0C08E67}" srcOrd="3" destOrd="0" presId="urn:microsoft.com/office/officeart/2005/8/layout/vList2"/>
    <dgm:cxn modelId="{EC40AC3E-33B3-4B74-98CE-B2645B0EE671}" type="presParOf" srcId="{FCC91288-B07E-4135-8CC7-E4F107B6CBC6}" destId="{6C685BE4-65AC-4C42-BF5D-1FD44B849D8D}" srcOrd="4" destOrd="0" presId="urn:microsoft.com/office/officeart/2005/8/layout/vList2"/>
    <dgm:cxn modelId="{43F8CE4F-1E86-4CF6-B6FD-EB60C73F61FC}" type="presParOf" srcId="{FCC91288-B07E-4135-8CC7-E4F107B6CBC6}" destId="{4E998D25-E04F-4841-8CCF-C366F64C7C2B}" srcOrd="5" destOrd="0" presId="urn:microsoft.com/office/officeart/2005/8/layout/vList2"/>
    <dgm:cxn modelId="{E77DC9AD-BC8F-456E-98F9-BFC28CF5BA09}" type="presParOf" srcId="{FCC91288-B07E-4135-8CC7-E4F107B6CBC6}" destId="{E503096D-B858-4959-8E30-5078C29A1D0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157A8-3F85-4EA9-8260-45A13071FDB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29119A5-999D-464E-9E79-B942CF339A06}">
      <dgm:prSet custT="1"/>
      <dgm:spPr/>
      <dgm:t>
        <a:bodyPr/>
        <a:lstStyle/>
        <a:p>
          <a:r>
            <a:rPr lang="en-GB" sz="1600" dirty="0"/>
            <a:t>The Bill will establishing a standards setting body (SSB)</a:t>
          </a:r>
        </a:p>
      </dgm:t>
    </dgm:pt>
    <dgm:pt modelId="{CC90EB26-2B64-41D8-AFC0-242C50163B9F}" type="parTrans" cxnId="{781B6F06-8C14-4CB7-9C2C-BE34ADC19718}">
      <dgm:prSet/>
      <dgm:spPr/>
      <dgm:t>
        <a:bodyPr/>
        <a:lstStyle/>
        <a:p>
          <a:endParaRPr lang="en-US" sz="1600"/>
        </a:p>
      </dgm:t>
    </dgm:pt>
    <dgm:pt modelId="{1A0BFF62-F935-48C0-BE90-4D6C5AB47514}" type="sibTrans" cxnId="{781B6F06-8C14-4CB7-9C2C-BE34ADC19718}">
      <dgm:prSet/>
      <dgm:spPr/>
      <dgm:t>
        <a:bodyPr/>
        <a:lstStyle/>
        <a:p>
          <a:endParaRPr lang="en-US" sz="1600"/>
        </a:p>
      </dgm:t>
    </dgm:pt>
    <dgm:pt modelId="{6392FBFE-E012-4A2C-A828-7F7CD675FC97}">
      <dgm:prSet custT="1"/>
      <dgm:spPr/>
      <dgm:t>
        <a:bodyPr/>
        <a:lstStyle/>
        <a:p>
          <a:r>
            <a:rPr lang="en-GB" sz="1600" dirty="0"/>
            <a:t>The Bill sets out provision for a levy on the industry for administrative </a:t>
          </a:r>
          <a:r>
            <a:rPr lang="en-GB" sz="1600"/>
            <a:t>and investigation costs</a:t>
          </a:r>
          <a:endParaRPr lang="en-GB" sz="1600" dirty="0"/>
        </a:p>
      </dgm:t>
    </dgm:pt>
    <dgm:pt modelId="{71277AE7-48AA-4B41-A66B-FB7DB5775BF5}" type="parTrans" cxnId="{0D87D66D-7CDC-4C2A-9BC4-1D6AB6A82DE5}">
      <dgm:prSet/>
      <dgm:spPr/>
      <dgm:t>
        <a:bodyPr/>
        <a:lstStyle/>
        <a:p>
          <a:endParaRPr lang="en-US" sz="1600"/>
        </a:p>
      </dgm:t>
    </dgm:pt>
    <dgm:pt modelId="{7DD46056-B7E7-4A68-85D2-55EE08BB1F09}" type="sibTrans" cxnId="{0D87D66D-7CDC-4C2A-9BC4-1D6AB6A82DE5}">
      <dgm:prSet/>
      <dgm:spPr/>
      <dgm:t>
        <a:bodyPr/>
        <a:lstStyle/>
        <a:p>
          <a:endParaRPr lang="en-US" sz="1600"/>
        </a:p>
      </dgm:t>
    </dgm:pt>
    <dgm:pt modelId="{81E9E5E8-0ABF-4665-859A-C2530CFE4E3C}">
      <dgm:prSet custT="1"/>
      <dgm:spPr/>
      <dgm:t>
        <a:bodyPr/>
        <a:lstStyle/>
        <a:p>
          <a:r>
            <a:rPr lang="en-GB" sz="1600" dirty="0"/>
            <a:t>Truly National would apply across the UK except Northern Ireland </a:t>
          </a:r>
        </a:p>
      </dgm:t>
    </dgm:pt>
    <dgm:pt modelId="{09D15794-D72B-4CEC-B8D2-3A02C744F4D5}" type="parTrans" cxnId="{860D4307-58E5-4B9F-BE87-2274AF00920B}">
      <dgm:prSet/>
      <dgm:spPr/>
      <dgm:t>
        <a:bodyPr/>
        <a:lstStyle/>
        <a:p>
          <a:endParaRPr lang="en-US" sz="1600"/>
        </a:p>
      </dgm:t>
    </dgm:pt>
    <dgm:pt modelId="{EBF54C42-2900-4FB4-A66F-9FE28D979C10}" type="sibTrans" cxnId="{860D4307-58E5-4B9F-BE87-2274AF00920B}">
      <dgm:prSet/>
      <dgm:spPr/>
      <dgm:t>
        <a:bodyPr/>
        <a:lstStyle/>
        <a:p>
          <a:endParaRPr lang="en-US" sz="1600"/>
        </a:p>
      </dgm:t>
    </dgm:pt>
    <dgm:pt modelId="{3E1E2BB6-F79C-455A-85B6-29782B318333}">
      <dgm:prSet custT="1"/>
      <dgm:spPr/>
      <dgm:t>
        <a:bodyPr/>
        <a:lstStyle/>
        <a:p>
          <a:r>
            <a:rPr lang="en-GB" sz="1600" dirty="0"/>
            <a:t>The new code must be subject to review and be published</a:t>
          </a:r>
        </a:p>
      </dgm:t>
    </dgm:pt>
    <dgm:pt modelId="{A3E35E59-C182-48A7-9982-FCDFBEB13941}" type="parTrans" cxnId="{71C69484-BD75-4BFA-850C-4D473B2C15D3}">
      <dgm:prSet/>
      <dgm:spPr/>
      <dgm:t>
        <a:bodyPr/>
        <a:lstStyle/>
        <a:p>
          <a:endParaRPr lang="en-GB" sz="1600"/>
        </a:p>
      </dgm:t>
    </dgm:pt>
    <dgm:pt modelId="{BC11A637-C6FB-4792-8E71-F42E60D56E79}" type="sibTrans" cxnId="{71C69484-BD75-4BFA-850C-4D473B2C15D3}">
      <dgm:prSet/>
      <dgm:spPr/>
      <dgm:t>
        <a:bodyPr/>
        <a:lstStyle/>
        <a:p>
          <a:endParaRPr lang="en-GB" sz="1600"/>
        </a:p>
      </dgm:t>
    </dgm:pt>
    <dgm:pt modelId="{43FC366B-7C12-420E-B43B-CAB7DEEB688D}" type="pres">
      <dgm:prSet presAssocID="{003157A8-3F85-4EA9-8260-45A13071FD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F48E9E1-27EC-42B5-A0C8-E6CE4ACE304C}" type="pres">
      <dgm:prSet presAssocID="{729119A5-999D-464E-9E79-B942CF339A0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E6B722-36F3-4172-827A-91815F6C1C0D}" type="pres">
      <dgm:prSet presAssocID="{1A0BFF62-F935-48C0-BE90-4D6C5AB47514}" presName="spacer" presStyleCnt="0"/>
      <dgm:spPr/>
    </dgm:pt>
    <dgm:pt modelId="{3456877D-E8C0-4C2F-9C21-237EC09ADC14}" type="pres">
      <dgm:prSet presAssocID="{3E1E2BB6-F79C-455A-85B6-29782B3183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9D9D0D-E304-4B3E-BED3-8DB1BC9DA42A}" type="pres">
      <dgm:prSet presAssocID="{BC11A637-C6FB-4792-8E71-F42E60D56E79}" presName="spacer" presStyleCnt="0"/>
      <dgm:spPr/>
    </dgm:pt>
    <dgm:pt modelId="{09668B34-A985-40AB-A76C-4DFD4F9B9B8A}" type="pres">
      <dgm:prSet presAssocID="{6392FBFE-E012-4A2C-A828-7F7CD675FC9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B57775-BFE4-4076-BEF0-ACFF576EC73D}" type="pres">
      <dgm:prSet presAssocID="{7DD46056-B7E7-4A68-85D2-55EE08BB1F09}" presName="spacer" presStyleCnt="0"/>
      <dgm:spPr/>
    </dgm:pt>
    <dgm:pt modelId="{C6CA047B-0A3A-4D2E-89F2-A96812B036BA}" type="pres">
      <dgm:prSet presAssocID="{81E9E5E8-0ABF-4665-859A-C2530CFE4E3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1B6F06-8C14-4CB7-9C2C-BE34ADC19718}" srcId="{003157A8-3F85-4EA9-8260-45A13071FDB2}" destId="{729119A5-999D-464E-9E79-B942CF339A06}" srcOrd="0" destOrd="0" parTransId="{CC90EB26-2B64-41D8-AFC0-242C50163B9F}" sibTransId="{1A0BFF62-F935-48C0-BE90-4D6C5AB47514}"/>
    <dgm:cxn modelId="{B7253BEF-BB12-4DE7-AEA7-99273797E938}" type="presOf" srcId="{729119A5-999D-464E-9E79-B942CF339A06}" destId="{DF48E9E1-27EC-42B5-A0C8-E6CE4ACE304C}" srcOrd="0" destOrd="0" presId="urn:microsoft.com/office/officeart/2005/8/layout/vList2"/>
    <dgm:cxn modelId="{E04B73E3-4AB2-42C0-BECD-B3976A3C7079}" type="presOf" srcId="{6392FBFE-E012-4A2C-A828-7F7CD675FC97}" destId="{09668B34-A985-40AB-A76C-4DFD4F9B9B8A}" srcOrd="0" destOrd="0" presId="urn:microsoft.com/office/officeart/2005/8/layout/vList2"/>
    <dgm:cxn modelId="{DF9CCDF7-660C-45D6-917B-DD5F9A1850EB}" type="presOf" srcId="{003157A8-3F85-4EA9-8260-45A13071FDB2}" destId="{43FC366B-7C12-420E-B43B-CAB7DEEB688D}" srcOrd="0" destOrd="0" presId="urn:microsoft.com/office/officeart/2005/8/layout/vList2"/>
    <dgm:cxn modelId="{F25D355D-2D80-4558-9566-51CC9EB05A61}" type="presOf" srcId="{81E9E5E8-0ABF-4665-859A-C2530CFE4E3C}" destId="{C6CA047B-0A3A-4D2E-89F2-A96812B036BA}" srcOrd="0" destOrd="0" presId="urn:microsoft.com/office/officeart/2005/8/layout/vList2"/>
    <dgm:cxn modelId="{860D4307-58E5-4B9F-BE87-2274AF00920B}" srcId="{003157A8-3F85-4EA9-8260-45A13071FDB2}" destId="{81E9E5E8-0ABF-4665-859A-C2530CFE4E3C}" srcOrd="3" destOrd="0" parTransId="{09D15794-D72B-4CEC-B8D2-3A02C744F4D5}" sibTransId="{EBF54C42-2900-4FB4-A66F-9FE28D979C10}"/>
    <dgm:cxn modelId="{71C69484-BD75-4BFA-850C-4D473B2C15D3}" srcId="{003157A8-3F85-4EA9-8260-45A13071FDB2}" destId="{3E1E2BB6-F79C-455A-85B6-29782B318333}" srcOrd="1" destOrd="0" parTransId="{A3E35E59-C182-48A7-9982-FCDFBEB13941}" sibTransId="{BC11A637-C6FB-4792-8E71-F42E60D56E79}"/>
    <dgm:cxn modelId="{0D87D66D-7CDC-4C2A-9BC4-1D6AB6A82DE5}" srcId="{003157A8-3F85-4EA9-8260-45A13071FDB2}" destId="{6392FBFE-E012-4A2C-A828-7F7CD675FC97}" srcOrd="2" destOrd="0" parTransId="{71277AE7-48AA-4B41-A66B-FB7DB5775BF5}" sibTransId="{7DD46056-B7E7-4A68-85D2-55EE08BB1F09}"/>
    <dgm:cxn modelId="{EAF82ADE-1918-46BC-B2DD-422FCEC79657}" type="presOf" srcId="{3E1E2BB6-F79C-455A-85B6-29782B318333}" destId="{3456877D-E8C0-4C2F-9C21-237EC09ADC14}" srcOrd="0" destOrd="0" presId="urn:microsoft.com/office/officeart/2005/8/layout/vList2"/>
    <dgm:cxn modelId="{D3F355FD-9D0D-4D83-9BEC-DC07AF5E2B67}" type="presParOf" srcId="{43FC366B-7C12-420E-B43B-CAB7DEEB688D}" destId="{DF48E9E1-27EC-42B5-A0C8-E6CE4ACE304C}" srcOrd="0" destOrd="0" presId="urn:microsoft.com/office/officeart/2005/8/layout/vList2"/>
    <dgm:cxn modelId="{20A8AA30-3C49-4C15-BA5B-C3B8E141A04A}" type="presParOf" srcId="{43FC366B-7C12-420E-B43B-CAB7DEEB688D}" destId="{85E6B722-36F3-4172-827A-91815F6C1C0D}" srcOrd="1" destOrd="0" presId="urn:microsoft.com/office/officeart/2005/8/layout/vList2"/>
    <dgm:cxn modelId="{76D995F4-6D70-4780-8E50-D038F6A25F49}" type="presParOf" srcId="{43FC366B-7C12-420E-B43B-CAB7DEEB688D}" destId="{3456877D-E8C0-4C2F-9C21-237EC09ADC14}" srcOrd="2" destOrd="0" presId="urn:microsoft.com/office/officeart/2005/8/layout/vList2"/>
    <dgm:cxn modelId="{69BD7D2C-A862-4253-A590-DD43D8F31B59}" type="presParOf" srcId="{43FC366B-7C12-420E-B43B-CAB7DEEB688D}" destId="{269D9D0D-E304-4B3E-BED3-8DB1BC9DA42A}" srcOrd="3" destOrd="0" presId="urn:microsoft.com/office/officeart/2005/8/layout/vList2"/>
    <dgm:cxn modelId="{5753A356-1284-45B1-BB0D-3926D2435739}" type="presParOf" srcId="{43FC366B-7C12-420E-B43B-CAB7DEEB688D}" destId="{09668B34-A985-40AB-A76C-4DFD4F9B9B8A}" srcOrd="4" destOrd="0" presId="urn:microsoft.com/office/officeart/2005/8/layout/vList2"/>
    <dgm:cxn modelId="{38B4E658-CD28-4535-8F42-A770566B9BFF}" type="presParOf" srcId="{43FC366B-7C12-420E-B43B-CAB7DEEB688D}" destId="{28B57775-BFE4-4076-BEF0-ACFF576EC73D}" srcOrd="5" destOrd="0" presId="urn:microsoft.com/office/officeart/2005/8/layout/vList2"/>
    <dgm:cxn modelId="{F05ABCE8-4265-4740-8D10-A5B3B9F9F3AF}" type="presParOf" srcId="{43FC366B-7C12-420E-B43B-CAB7DEEB688D}" destId="{C6CA047B-0A3A-4D2E-89F2-A96812B036B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F4CB99-C52B-408C-99D8-45DBF7C139D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1C4D366-A607-4CA3-B980-4E9C167E57BA}">
      <dgm:prSet/>
      <dgm:spPr/>
      <dgm:t>
        <a:bodyPr/>
        <a:lstStyle/>
        <a:p>
          <a:r>
            <a:rPr lang="en-GB" dirty="0"/>
            <a:t>The Bill is an Enabling Bill, it literally enables the Secretary of State to do something:</a:t>
          </a:r>
        </a:p>
      </dgm:t>
    </dgm:pt>
    <dgm:pt modelId="{F00B68BB-CB2D-4A3F-B9DF-81146D3EE936}" type="parTrans" cxnId="{30477040-BB1D-4DB6-AC76-8E42FCC09D54}">
      <dgm:prSet/>
      <dgm:spPr/>
      <dgm:t>
        <a:bodyPr/>
        <a:lstStyle/>
        <a:p>
          <a:endParaRPr lang="en-US"/>
        </a:p>
      </dgm:t>
    </dgm:pt>
    <dgm:pt modelId="{76BBB2D6-0380-4F31-A604-FA8C8DAB73BC}" type="sibTrans" cxnId="{30477040-BB1D-4DB6-AC76-8E42FCC09D54}">
      <dgm:prSet/>
      <dgm:spPr/>
      <dgm:t>
        <a:bodyPr/>
        <a:lstStyle/>
        <a:p>
          <a:endParaRPr lang="en-US"/>
        </a:p>
      </dgm:t>
    </dgm:pt>
    <dgm:pt modelId="{64CAC24E-43D0-4F74-9872-D4F2B1B08832}">
      <dgm:prSet/>
      <dgm:spPr/>
      <dgm:t>
        <a:bodyPr/>
        <a:lstStyle/>
        <a:p>
          <a:r>
            <a:rPr lang="en-GB" dirty="0"/>
            <a:t>It is not the Code</a:t>
          </a:r>
        </a:p>
      </dgm:t>
    </dgm:pt>
    <dgm:pt modelId="{D0CE7DD1-B48D-4A1F-BE57-E2E951595EEA}" type="parTrans" cxnId="{F0778A77-536D-4192-AED0-1C999BAA79B0}">
      <dgm:prSet/>
      <dgm:spPr/>
      <dgm:t>
        <a:bodyPr/>
        <a:lstStyle/>
        <a:p>
          <a:endParaRPr lang="en-US"/>
        </a:p>
      </dgm:t>
    </dgm:pt>
    <dgm:pt modelId="{0DB70715-8A2B-4C11-AC99-630F3EEC18CF}" type="sibTrans" cxnId="{F0778A77-536D-4192-AED0-1C999BAA79B0}">
      <dgm:prSet/>
      <dgm:spPr/>
      <dgm:t>
        <a:bodyPr/>
        <a:lstStyle/>
        <a:p>
          <a:endParaRPr lang="en-US"/>
        </a:p>
      </dgm:t>
    </dgm:pt>
    <dgm:pt modelId="{60CFCBBF-9573-4E1F-8E89-D45A64E1F3E7}">
      <dgm:prSet/>
      <dgm:spPr/>
      <dgm:t>
        <a:bodyPr/>
        <a:lstStyle/>
        <a:p>
          <a:r>
            <a:rPr lang="en-GB" dirty="0"/>
            <a:t>The BPA is working with the Government on this Draft </a:t>
          </a:r>
        </a:p>
      </dgm:t>
    </dgm:pt>
    <dgm:pt modelId="{8317DBA8-8423-4B2D-80E4-6A794219F549}" type="parTrans" cxnId="{ED87E7BC-4194-4332-B6BF-A84DF3E9F8BE}">
      <dgm:prSet/>
      <dgm:spPr/>
      <dgm:t>
        <a:bodyPr/>
        <a:lstStyle/>
        <a:p>
          <a:endParaRPr lang="en-US"/>
        </a:p>
      </dgm:t>
    </dgm:pt>
    <dgm:pt modelId="{318B59AE-7E21-457B-9F80-F7B328A2E2ED}" type="sibTrans" cxnId="{ED87E7BC-4194-4332-B6BF-A84DF3E9F8BE}">
      <dgm:prSet/>
      <dgm:spPr/>
      <dgm:t>
        <a:bodyPr/>
        <a:lstStyle/>
        <a:p>
          <a:endParaRPr lang="en-US"/>
        </a:p>
      </dgm:t>
    </dgm:pt>
    <dgm:pt modelId="{BF7BC7A1-1BC7-4A6E-9BD6-3E1BF570E29D}">
      <dgm:prSet/>
      <dgm:spPr/>
      <dgm:t>
        <a:bodyPr/>
        <a:lstStyle/>
        <a:p>
          <a:r>
            <a:rPr lang="en-GB" dirty="0"/>
            <a:t>The results of that Consultation will further shape the Code </a:t>
          </a:r>
        </a:p>
      </dgm:t>
    </dgm:pt>
    <dgm:pt modelId="{619A99A6-6338-42B0-BFBB-B023866AD804}" type="parTrans" cxnId="{A50BC5DD-CDC5-4636-ACFD-F31E8B504265}">
      <dgm:prSet/>
      <dgm:spPr/>
      <dgm:t>
        <a:bodyPr/>
        <a:lstStyle/>
        <a:p>
          <a:endParaRPr lang="en-US"/>
        </a:p>
      </dgm:t>
    </dgm:pt>
    <dgm:pt modelId="{A76AF567-514B-4759-A2BC-A68214452DC4}" type="sibTrans" cxnId="{A50BC5DD-CDC5-4636-ACFD-F31E8B504265}">
      <dgm:prSet/>
      <dgm:spPr/>
      <dgm:t>
        <a:bodyPr/>
        <a:lstStyle/>
        <a:p>
          <a:endParaRPr lang="en-US"/>
        </a:p>
      </dgm:t>
    </dgm:pt>
    <dgm:pt modelId="{405F573A-E1CC-4C39-B430-59DB5229927D}">
      <dgm:prSet/>
      <dgm:spPr/>
      <dgm:t>
        <a:bodyPr/>
        <a:lstStyle/>
        <a:p>
          <a:r>
            <a:rPr lang="en-GB" dirty="0"/>
            <a:t>After the Bill has become law the government will run a Consultation on the Code</a:t>
          </a:r>
        </a:p>
      </dgm:t>
    </dgm:pt>
    <dgm:pt modelId="{618DAAF5-34AB-47A7-B4CE-66618FB3286C}" type="parTrans" cxnId="{6104DEED-08E4-46DD-8F24-CEF80581E278}">
      <dgm:prSet/>
      <dgm:spPr/>
    </dgm:pt>
    <dgm:pt modelId="{CA6D8BD3-FB9E-46F8-B70D-76BA96294162}" type="sibTrans" cxnId="{6104DEED-08E4-46DD-8F24-CEF80581E278}">
      <dgm:prSet/>
      <dgm:spPr/>
    </dgm:pt>
    <dgm:pt modelId="{D48797E0-5A0F-49CE-B972-510B11F6E3E9}">
      <dgm:prSet/>
      <dgm:spPr/>
      <dgm:t>
        <a:bodyPr/>
        <a:lstStyle/>
        <a:p>
          <a:r>
            <a:rPr lang="en-GB" dirty="0"/>
            <a:t>A draft Code is being worked on as part of the Public Bill Committee stage  </a:t>
          </a:r>
        </a:p>
      </dgm:t>
    </dgm:pt>
    <dgm:pt modelId="{E8CEC34B-9770-430F-9986-5EFC46D70507}" type="parTrans" cxnId="{45DE7EC7-B220-47C8-9652-4B8EBD4CC4B0}">
      <dgm:prSet/>
      <dgm:spPr/>
    </dgm:pt>
    <dgm:pt modelId="{E11AB079-BF35-47A8-B60F-FF42F41D7E3F}" type="sibTrans" cxnId="{45DE7EC7-B220-47C8-9652-4B8EBD4CC4B0}">
      <dgm:prSet/>
      <dgm:spPr/>
    </dgm:pt>
    <dgm:pt modelId="{D7DC50B7-D31B-4F10-8389-8DADC37A8090}">
      <dgm:prSet/>
      <dgm:spPr/>
      <dgm:t>
        <a:bodyPr/>
        <a:lstStyle/>
        <a:p>
          <a:r>
            <a:rPr lang="en-GB" dirty="0"/>
            <a:t>Once through the Commons the Bill will have to pass through the Lords</a:t>
          </a:r>
        </a:p>
      </dgm:t>
    </dgm:pt>
    <dgm:pt modelId="{042A00AE-AD5A-4A11-9C5A-BBB817F8A558}" type="parTrans" cxnId="{7B4CF984-C9C3-4A29-A482-16F20A04737D}">
      <dgm:prSet/>
      <dgm:spPr/>
    </dgm:pt>
    <dgm:pt modelId="{A6E97EAC-D4A0-40DC-8CA3-9951438EDA86}" type="sibTrans" cxnId="{7B4CF984-C9C3-4A29-A482-16F20A04737D}">
      <dgm:prSet/>
      <dgm:spPr/>
    </dgm:pt>
    <dgm:pt modelId="{42AE48FA-9A47-45E2-883D-0EAFE466DA59}" type="pres">
      <dgm:prSet presAssocID="{EFF4CB99-C52B-408C-99D8-45DBF7C139D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82ED98A-7465-4755-B654-B66EC31E02DF}" type="pres">
      <dgm:prSet presAssocID="{91C4D366-A607-4CA3-B980-4E9C167E57B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41865B-0F77-418C-A062-A2527347AE57}" type="pres">
      <dgm:prSet presAssocID="{91C4D366-A607-4CA3-B980-4E9C167E57B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649F17-1472-4181-92A0-9A0DA3F749D4}" type="pres">
      <dgm:prSet presAssocID="{D7DC50B7-D31B-4F10-8389-8DADC37A80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42C94A-B091-4CB7-B53E-F47740051BDC}" type="pres">
      <dgm:prSet presAssocID="{D7DC50B7-D31B-4F10-8389-8DADC37A809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CB63AF-67B3-4CC6-9C54-00A71E38AE5D}" type="presOf" srcId="{BF7BC7A1-1BC7-4A6E-9BD6-3E1BF570E29D}" destId="{8B42C94A-B091-4CB7-B53E-F47740051BDC}" srcOrd="0" destOrd="1" presId="urn:microsoft.com/office/officeart/2005/8/layout/vList2"/>
    <dgm:cxn modelId="{ED87E7BC-4194-4332-B6BF-A84DF3E9F8BE}" srcId="{91C4D366-A607-4CA3-B980-4E9C167E57BA}" destId="{60CFCBBF-9573-4E1F-8E89-D45A64E1F3E7}" srcOrd="2" destOrd="0" parTransId="{8317DBA8-8423-4B2D-80E4-6A794219F549}" sibTransId="{318B59AE-7E21-457B-9F80-F7B328A2E2ED}"/>
    <dgm:cxn modelId="{882E75C5-5B52-4E5E-8AA5-AA8C9E758BD4}" type="presOf" srcId="{60CFCBBF-9573-4E1F-8E89-D45A64E1F3E7}" destId="{9E41865B-0F77-418C-A062-A2527347AE57}" srcOrd="0" destOrd="2" presId="urn:microsoft.com/office/officeart/2005/8/layout/vList2"/>
    <dgm:cxn modelId="{7F88B3C1-0FC2-4A31-86EE-ABC129DA4CCD}" type="presOf" srcId="{64CAC24E-43D0-4F74-9872-D4F2B1B08832}" destId="{9E41865B-0F77-418C-A062-A2527347AE57}" srcOrd="0" destOrd="0" presId="urn:microsoft.com/office/officeart/2005/8/layout/vList2"/>
    <dgm:cxn modelId="{60237D1A-0F94-48B9-BA92-D48D86C30AFF}" type="presOf" srcId="{405F573A-E1CC-4C39-B430-59DB5229927D}" destId="{8B42C94A-B091-4CB7-B53E-F47740051BDC}" srcOrd="0" destOrd="0" presId="urn:microsoft.com/office/officeart/2005/8/layout/vList2"/>
    <dgm:cxn modelId="{BC521AF8-ED27-4EE4-BBEE-03827891692B}" type="presOf" srcId="{EFF4CB99-C52B-408C-99D8-45DBF7C139D2}" destId="{42AE48FA-9A47-45E2-883D-0EAFE466DA59}" srcOrd="0" destOrd="0" presId="urn:microsoft.com/office/officeart/2005/8/layout/vList2"/>
    <dgm:cxn modelId="{638FE0D0-177A-4779-91C9-D8DA22C551E4}" type="presOf" srcId="{D48797E0-5A0F-49CE-B972-510B11F6E3E9}" destId="{9E41865B-0F77-418C-A062-A2527347AE57}" srcOrd="0" destOrd="1" presId="urn:microsoft.com/office/officeart/2005/8/layout/vList2"/>
    <dgm:cxn modelId="{A50BC5DD-CDC5-4636-ACFD-F31E8B504265}" srcId="{D7DC50B7-D31B-4F10-8389-8DADC37A8090}" destId="{BF7BC7A1-1BC7-4A6E-9BD6-3E1BF570E29D}" srcOrd="1" destOrd="0" parTransId="{619A99A6-6338-42B0-BFBB-B023866AD804}" sibTransId="{A76AF567-514B-4759-A2BC-A68214452DC4}"/>
    <dgm:cxn modelId="{552032EC-EAD8-460D-8D05-189EC635414F}" type="presOf" srcId="{D7DC50B7-D31B-4F10-8389-8DADC37A8090}" destId="{1B649F17-1472-4181-92A0-9A0DA3F749D4}" srcOrd="0" destOrd="0" presId="urn:microsoft.com/office/officeart/2005/8/layout/vList2"/>
    <dgm:cxn modelId="{B76B9CA4-1723-4438-B9A8-1407BBCBD09E}" type="presOf" srcId="{91C4D366-A607-4CA3-B980-4E9C167E57BA}" destId="{282ED98A-7465-4755-B654-B66EC31E02DF}" srcOrd="0" destOrd="0" presId="urn:microsoft.com/office/officeart/2005/8/layout/vList2"/>
    <dgm:cxn modelId="{6104DEED-08E4-46DD-8F24-CEF80581E278}" srcId="{D7DC50B7-D31B-4F10-8389-8DADC37A8090}" destId="{405F573A-E1CC-4C39-B430-59DB5229927D}" srcOrd="0" destOrd="0" parTransId="{618DAAF5-34AB-47A7-B4CE-66618FB3286C}" sibTransId="{CA6D8BD3-FB9E-46F8-B70D-76BA96294162}"/>
    <dgm:cxn modelId="{45DE7EC7-B220-47C8-9652-4B8EBD4CC4B0}" srcId="{91C4D366-A607-4CA3-B980-4E9C167E57BA}" destId="{D48797E0-5A0F-49CE-B972-510B11F6E3E9}" srcOrd="1" destOrd="0" parTransId="{E8CEC34B-9770-430F-9986-5EFC46D70507}" sibTransId="{E11AB079-BF35-47A8-B60F-FF42F41D7E3F}"/>
    <dgm:cxn modelId="{7B4CF984-C9C3-4A29-A482-16F20A04737D}" srcId="{EFF4CB99-C52B-408C-99D8-45DBF7C139D2}" destId="{D7DC50B7-D31B-4F10-8389-8DADC37A8090}" srcOrd="1" destOrd="0" parTransId="{042A00AE-AD5A-4A11-9C5A-BBB817F8A558}" sibTransId="{A6E97EAC-D4A0-40DC-8CA3-9951438EDA86}"/>
    <dgm:cxn modelId="{F0778A77-536D-4192-AED0-1C999BAA79B0}" srcId="{91C4D366-A607-4CA3-B980-4E9C167E57BA}" destId="{64CAC24E-43D0-4F74-9872-D4F2B1B08832}" srcOrd="0" destOrd="0" parTransId="{D0CE7DD1-B48D-4A1F-BE57-E2E951595EEA}" sibTransId="{0DB70715-8A2B-4C11-AC99-630F3EEC18CF}"/>
    <dgm:cxn modelId="{30477040-BB1D-4DB6-AC76-8E42FCC09D54}" srcId="{EFF4CB99-C52B-408C-99D8-45DBF7C139D2}" destId="{91C4D366-A607-4CA3-B980-4E9C167E57BA}" srcOrd="0" destOrd="0" parTransId="{F00B68BB-CB2D-4A3F-B9DF-81146D3EE936}" sibTransId="{76BBB2D6-0380-4F31-A604-FA8C8DAB73BC}"/>
    <dgm:cxn modelId="{BE6B74C1-85D4-4B9E-91DC-3090871E3C11}" type="presParOf" srcId="{42AE48FA-9A47-45E2-883D-0EAFE466DA59}" destId="{282ED98A-7465-4755-B654-B66EC31E02DF}" srcOrd="0" destOrd="0" presId="urn:microsoft.com/office/officeart/2005/8/layout/vList2"/>
    <dgm:cxn modelId="{3C9503EE-12BC-4802-B232-556126511525}" type="presParOf" srcId="{42AE48FA-9A47-45E2-883D-0EAFE466DA59}" destId="{9E41865B-0F77-418C-A062-A2527347AE57}" srcOrd="1" destOrd="0" presId="urn:microsoft.com/office/officeart/2005/8/layout/vList2"/>
    <dgm:cxn modelId="{57D1A7E9-F227-4B4A-A397-D0FC5668D2D9}" type="presParOf" srcId="{42AE48FA-9A47-45E2-883D-0EAFE466DA59}" destId="{1B649F17-1472-4181-92A0-9A0DA3F749D4}" srcOrd="2" destOrd="0" presId="urn:microsoft.com/office/officeart/2005/8/layout/vList2"/>
    <dgm:cxn modelId="{EC6C2882-ADCA-41BF-9EE1-DE07221EBFF6}" type="presParOf" srcId="{42AE48FA-9A47-45E2-883D-0EAFE466DA59}" destId="{8B42C94A-B091-4CB7-B53E-F47740051B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D8B9BA-0FC9-4E4E-9E2D-291893BAE94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84F9654-C028-4A95-8278-4B4357378279}">
      <dgm:prSet custT="1"/>
      <dgm:spPr/>
      <dgm:t>
        <a:bodyPr/>
        <a:lstStyle/>
        <a:p>
          <a:r>
            <a:rPr lang="en-GB" sz="1600" dirty="0"/>
            <a:t>Contracted GK an external Public Affairs company to support lobbying </a:t>
          </a:r>
        </a:p>
      </dgm:t>
    </dgm:pt>
    <dgm:pt modelId="{6711D38B-7701-43BA-9A3F-AF5760F0794A}" type="parTrans" cxnId="{2D9ACA96-CC1D-4AFA-A902-16275B5E75AB}">
      <dgm:prSet/>
      <dgm:spPr/>
      <dgm:t>
        <a:bodyPr/>
        <a:lstStyle/>
        <a:p>
          <a:endParaRPr lang="en-US" sz="1600"/>
        </a:p>
      </dgm:t>
    </dgm:pt>
    <dgm:pt modelId="{00B9E4D5-49D0-4B70-9740-4B129F9B8DB0}" type="sibTrans" cxnId="{2D9ACA96-CC1D-4AFA-A902-16275B5E75AB}">
      <dgm:prSet/>
      <dgm:spPr/>
      <dgm:t>
        <a:bodyPr/>
        <a:lstStyle/>
        <a:p>
          <a:endParaRPr lang="en-US" sz="1600"/>
        </a:p>
      </dgm:t>
    </dgm:pt>
    <dgm:pt modelId="{81A00565-99D8-4E61-90C7-6A799A394DE2}">
      <dgm:prSet custT="1"/>
      <dgm:spPr/>
      <dgm:t>
        <a:bodyPr/>
        <a:lstStyle/>
        <a:p>
          <a:r>
            <a:rPr lang="en-GB" sz="1600" dirty="0"/>
            <a:t>Targeted briefings on the BPA’s position sent to a range of MP’s  </a:t>
          </a:r>
        </a:p>
      </dgm:t>
    </dgm:pt>
    <dgm:pt modelId="{F6EB2C5A-7F9B-43CE-9F6D-F14D4C37F9C7}" type="parTrans" cxnId="{032DF11F-59A1-4603-9D88-F5497C66AA55}">
      <dgm:prSet/>
      <dgm:spPr/>
      <dgm:t>
        <a:bodyPr/>
        <a:lstStyle/>
        <a:p>
          <a:endParaRPr lang="en-US" sz="1600"/>
        </a:p>
      </dgm:t>
    </dgm:pt>
    <dgm:pt modelId="{8EF47AD5-7A11-4496-B08F-583CF7974D6C}" type="sibTrans" cxnId="{032DF11F-59A1-4603-9D88-F5497C66AA55}">
      <dgm:prSet/>
      <dgm:spPr/>
      <dgm:t>
        <a:bodyPr/>
        <a:lstStyle/>
        <a:p>
          <a:endParaRPr lang="en-US" sz="1600"/>
        </a:p>
      </dgm:t>
    </dgm:pt>
    <dgm:pt modelId="{8AD915B9-B027-4962-BFA6-D8E62E37CFE4}">
      <dgm:prSet custT="1"/>
      <dgm:spPr/>
      <dgm:t>
        <a:bodyPr/>
        <a:lstStyle/>
        <a:p>
          <a:r>
            <a:rPr lang="en-GB" sz="1600" dirty="0"/>
            <a:t>BPA SMT had meetings with Sir Greg Knight (Bill Sponsor) and Lilian Greenwood MP Chair of the Transport Select Committee to discuss Bill</a:t>
          </a:r>
        </a:p>
      </dgm:t>
    </dgm:pt>
    <dgm:pt modelId="{57A0D925-471E-49F0-9510-AEB5C0769AA1}" type="parTrans" cxnId="{5686ACA8-89F5-4C9C-B673-B7E66388852F}">
      <dgm:prSet/>
      <dgm:spPr/>
      <dgm:t>
        <a:bodyPr/>
        <a:lstStyle/>
        <a:p>
          <a:endParaRPr lang="en-GB" sz="1600"/>
        </a:p>
      </dgm:t>
    </dgm:pt>
    <dgm:pt modelId="{280A4CEA-19AC-4C40-AEEB-088F4451B297}" type="sibTrans" cxnId="{5686ACA8-89F5-4C9C-B673-B7E66388852F}">
      <dgm:prSet/>
      <dgm:spPr/>
      <dgm:t>
        <a:bodyPr/>
        <a:lstStyle/>
        <a:p>
          <a:endParaRPr lang="en-GB" sz="1600"/>
        </a:p>
      </dgm:t>
    </dgm:pt>
    <dgm:pt modelId="{FCC91288-B07E-4135-8CC7-E4F107B6CBC6}" type="pres">
      <dgm:prSet presAssocID="{8FD8B9BA-0FC9-4E4E-9E2D-291893BAE9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600E42E-76DC-476C-B149-5FC41594AE65}" type="pres">
      <dgm:prSet presAssocID="{484F9654-C028-4A95-8278-4B43573782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3DC4BB-A97A-482C-9D47-FC6042429E8A}" type="pres">
      <dgm:prSet presAssocID="{00B9E4D5-49D0-4B70-9740-4B129F9B8DB0}" presName="spacer" presStyleCnt="0"/>
      <dgm:spPr/>
    </dgm:pt>
    <dgm:pt modelId="{3DA84154-4305-4CF6-B53E-DCF9D92771AA}" type="pres">
      <dgm:prSet presAssocID="{8AD915B9-B027-4962-BFA6-D8E62E37CFE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B21743-5DEA-41F7-A408-5D576D4A1C77}" type="pres">
      <dgm:prSet presAssocID="{280A4CEA-19AC-4C40-AEEB-088F4451B297}" presName="spacer" presStyleCnt="0"/>
      <dgm:spPr/>
    </dgm:pt>
    <dgm:pt modelId="{E503096D-B858-4959-8E30-5078C29A1D0C}" type="pres">
      <dgm:prSet presAssocID="{81A00565-99D8-4E61-90C7-6A799A394DE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9ACA96-CC1D-4AFA-A902-16275B5E75AB}" srcId="{8FD8B9BA-0FC9-4E4E-9E2D-291893BAE949}" destId="{484F9654-C028-4A95-8278-4B4357378279}" srcOrd="0" destOrd="0" parTransId="{6711D38B-7701-43BA-9A3F-AF5760F0794A}" sibTransId="{00B9E4D5-49D0-4B70-9740-4B129F9B8DB0}"/>
    <dgm:cxn modelId="{032DF11F-59A1-4603-9D88-F5497C66AA55}" srcId="{8FD8B9BA-0FC9-4E4E-9E2D-291893BAE949}" destId="{81A00565-99D8-4E61-90C7-6A799A394DE2}" srcOrd="2" destOrd="0" parTransId="{F6EB2C5A-7F9B-43CE-9F6D-F14D4C37F9C7}" sibTransId="{8EF47AD5-7A11-4496-B08F-583CF7974D6C}"/>
    <dgm:cxn modelId="{DB07351C-ACEA-4CE6-BEC5-7E2B49BEAA35}" type="presOf" srcId="{8FD8B9BA-0FC9-4E4E-9E2D-291893BAE949}" destId="{FCC91288-B07E-4135-8CC7-E4F107B6CBC6}" srcOrd="0" destOrd="0" presId="urn:microsoft.com/office/officeart/2005/8/layout/vList2"/>
    <dgm:cxn modelId="{2324278C-623B-4E54-8CCA-48682E4288F3}" type="presOf" srcId="{8AD915B9-B027-4962-BFA6-D8E62E37CFE4}" destId="{3DA84154-4305-4CF6-B53E-DCF9D92771AA}" srcOrd="0" destOrd="0" presId="urn:microsoft.com/office/officeart/2005/8/layout/vList2"/>
    <dgm:cxn modelId="{52522E11-BB31-4C74-B473-5D5BD12AD41F}" type="presOf" srcId="{81A00565-99D8-4E61-90C7-6A799A394DE2}" destId="{E503096D-B858-4959-8E30-5078C29A1D0C}" srcOrd="0" destOrd="0" presId="urn:microsoft.com/office/officeart/2005/8/layout/vList2"/>
    <dgm:cxn modelId="{5686ACA8-89F5-4C9C-B673-B7E66388852F}" srcId="{8FD8B9BA-0FC9-4E4E-9E2D-291893BAE949}" destId="{8AD915B9-B027-4962-BFA6-D8E62E37CFE4}" srcOrd="1" destOrd="0" parTransId="{57A0D925-471E-49F0-9510-AEB5C0769AA1}" sibTransId="{280A4CEA-19AC-4C40-AEEB-088F4451B297}"/>
    <dgm:cxn modelId="{043FE4F5-FD0F-4182-AA7B-4D88491CA40D}" type="presOf" srcId="{484F9654-C028-4A95-8278-4B4357378279}" destId="{B600E42E-76DC-476C-B149-5FC41594AE65}" srcOrd="0" destOrd="0" presId="urn:microsoft.com/office/officeart/2005/8/layout/vList2"/>
    <dgm:cxn modelId="{A4D89B4D-56CA-45DE-A339-2735693FAFB8}" type="presParOf" srcId="{FCC91288-B07E-4135-8CC7-E4F107B6CBC6}" destId="{B600E42E-76DC-476C-B149-5FC41594AE65}" srcOrd="0" destOrd="0" presId="urn:microsoft.com/office/officeart/2005/8/layout/vList2"/>
    <dgm:cxn modelId="{C0C2FA6A-C690-43FE-AB47-8877C012AD87}" type="presParOf" srcId="{FCC91288-B07E-4135-8CC7-E4F107B6CBC6}" destId="{403DC4BB-A97A-482C-9D47-FC6042429E8A}" srcOrd="1" destOrd="0" presId="urn:microsoft.com/office/officeart/2005/8/layout/vList2"/>
    <dgm:cxn modelId="{8AEFE41A-F1FA-45C7-9131-E65CEED5F17C}" type="presParOf" srcId="{FCC91288-B07E-4135-8CC7-E4F107B6CBC6}" destId="{3DA84154-4305-4CF6-B53E-DCF9D92771AA}" srcOrd="2" destOrd="0" presId="urn:microsoft.com/office/officeart/2005/8/layout/vList2"/>
    <dgm:cxn modelId="{8C7685EC-983F-4ED3-927F-EFEAC85298F1}" type="presParOf" srcId="{FCC91288-B07E-4135-8CC7-E4F107B6CBC6}" destId="{A5B21743-5DEA-41F7-A408-5D576D4A1C77}" srcOrd="3" destOrd="0" presId="urn:microsoft.com/office/officeart/2005/8/layout/vList2"/>
    <dgm:cxn modelId="{03F20F23-A6DA-44CC-B55F-01E9238255F2}" type="presParOf" srcId="{FCC91288-B07E-4135-8CC7-E4F107B6CBC6}" destId="{E503096D-B858-4959-8E30-5078C29A1D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3157A8-3F85-4EA9-8260-45A13071FDB2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29119A5-999D-464E-9E79-B942CF339A06}">
      <dgm:prSet custT="1"/>
      <dgm:spPr/>
      <dgm:t>
        <a:bodyPr/>
        <a:lstStyle/>
        <a:p>
          <a:r>
            <a:rPr lang="en-GB" sz="1800" dirty="0"/>
            <a:t>GK and the BPA drafted an article for Sir Greg for the Conservative Home website</a:t>
          </a:r>
        </a:p>
      </dgm:t>
    </dgm:pt>
    <dgm:pt modelId="{CC90EB26-2B64-41D8-AFC0-242C50163B9F}" type="parTrans" cxnId="{781B6F06-8C14-4CB7-9C2C-BE34ADC19718}">
      <dgm:prSet/>
      <dgm:spPr/>
      <dgm:t>
        <a:bodyPr/>
        <a:lstStyle/>
        <a:p>
          <a:endParaRPr lang="en-US" sz="1400"/>
        </a:p>
      </dgm:t>
    </dgm:pt>
    <dgm:pt modelId="{1A0BFF62-F935-48C0-BE90-4D6C5AB47514}" type="sibTrans" cxnId="{781B6F06-8C14-4CB7-9C2C-BE34ADC19718}">
      <dgm:prSet/>
      <dgm:spPr/>
      <dgm:t>
        <a:bodyPr/>
        <a:lstStyle/>
        <a:p>
          <a:endParaRPr lang="en-US" sz="1400"/>
        </a:p>
      </dgm:t>
    </dgm:pt>
    <dgm:pt modelId="{6392FBFE-E012-4A2C-A828-7F7CD675FC97}">
      <dgm:prSet custT="1"/>
      <dgm:spPr/>
      <dgm:t>
        <a:bodyPr/>
        <a:lstStyle/>
        <a:p>
          <a:r>
            <a:rPr lang="en-GB" sz="1800" dirty="0"/>
            <a:t>Targeted Press Releases highlighting our support sent to multiple news outlets</a:t>
          </a:r>
        </a:p>
      </dgm:t>
    </dgm:pt>
    <dgm:pt modelId="{71277AE7-48AA-4B41-A66B-FB7DB5775BF5}" type="parTrans" cxnId="{0D87D66D-7CDC-4C2A-9BC4-1D6AB6A82DE5}">
      <dgm:prSet/>
      <dgm:spPr/>
      <dgm:t>
        <a:bodyPr/>
        <a:lstStyle/>
        <a:p>
          <a:endParaRPr lang="en-US" sz="1400"/>
        </a:p>
      </dgm:t>
    </dgm:pt>
    <dgm:pt modelId="{7DD46056-B7E7-4A68-85D2-55EE08BB1F09}" type="sibTrans" cxnId="{0D87D66D-7CDC-4C2A-9BC4-1D6AB6A82DE5}">
      <dgm:prSet/>
      <dgm:spPr/>
      <dgm:t>
        <a:bodyPr/>
        <a:lstStyle/>
        <a:p>
          <a:endParaRPr lang="en-US" sz="1400"/>
        </a:p>
      </dgm:t>
    </dgm:pt>
    <dgm:pt modelId="{81E9E5E8-0ABF-4665-859A-C2530CFE4E3C}">
      <dgm:prSet custT="1"/>
      <dgm:spPr/>
      <dgm:t>
        <a:bodyPr/>
        <a:lstStyle/>
        <a:p>
          <a:r>
            <a:rPr lang="en-GB" sz="1800" dirty="0"/>
            <a:t>Parking Forum 8</a:t>
          </a:r>
          <a:r>
            <a:rPr lang="en-GB" sz="1800" baseline="30000" dirty="0"/>
            <a:t>th</a:t>
          </a:r>
          <a:r>
            <a:rPr lang="en-GB" sz="1800" dirty="0"/>
            <a:t> </a:t>
          </a:r>
          <a:r>
            <a:rPr lang="en-GB" sz="1800"/>
            <a:t>March </a:t>
          </a:r>
          <a:r>
            <a:rPr lang="en-GB" sz="1800" smtClean="0"/>
            <a:t>discussed </a:t>
          </a:r>
          <a:r>
            <a:rPr lang="en-GB" sz="1800" dirty="0"/>
            <a:t>the Bill </a:t>
          </a:r>
        </a:p>
      </dgm:t>
    </dgm:pt>
    <dgm:pt modelId="{09D15794-D72B-4CEC-B8D2-3A02C744F4D5}" type="parTrans" cxnId="{860D4307-58E5-4B9F-BE87-2274AF00920B}">
      <dgm:prSet/>
      <dgm:spPr/>
      <dgm:t>
        <a:bodyPr/>
        <a:lstStyle/>
        <a:p>
          <a:endParaRPr lang="en-US" sz="1400"/>
        </a:p>
      </dgm:t>
    </dgm:pt>
    <dgm:pt modelId="{EBF54C42-2900-4FB4-A66F-9FE28D979C10}" type="sibTrans" cxnId="{860D4307-58E5-4B9F-BE87-2274AF00920B}">
      <dgm:prSet/>
      <dgm:spPr/>
      <dgm:t>
        <a:bodyPr/>
        <a:lstStyle/>
        <a:p>
          <a:endParaRPr lang="en-US" sz="1400"/>
        </a:p>
      </dgm:t>
    </dgm:pt>
    <dgm:pt modelId="{43FC366B-7C12-420E-B43B-CAB7DEEB688D}" type="pres">
      <dgm:prSet presAssocID="{003157A8-3F85-4EA9-8260-45A13071FD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F48E9E1-27EC-42B5-A0C8-E6CE4ACE304C}" type="pres">
      <dgm:prSet presAssocID="{729119A5-999D-464E-9E79-B942CF339A0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E6B722-36F3-4172-827A-91815F6C1C0D}" type="pres">
      <dgm:prSet presAssocID="{1A0BFF62-F935-48C0-BE90-4D6C5AB47514}" presName="spacer" presStyleCnt="0"/>
      <dgm:spPr/>
    </dgm:pt>
    <dgm:pt modelId="{09668B34-A985-40AB-A76C-4DFD4F9B9B8A}" type="pres">
      <dgm:prSet presAssocID="{6392FBFE-E012-4A2C-A828-7F7CD675FC9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B57775-BFE4-4076-BEF0-ACFF576EC73D}" type="pres">
      <dgm:prSet presAssocID="{7DD46056-B7E7-4A68-85D2-55EE08BB1F09}" presName="spacer" presStyleCnt="0"/>
      <dgm:spPr/>
    </dgm:pt>
    <dgm:pt modelId="{C6CA047B-0A3A-4D2E-89F2-A96812B036BA}" type="pres">
      <dgm:prSet presAssocID="{81E9E5E8-0ABF-4665-859A-C2530CFE4E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AE325B7-B7E6-4821-853F-A0F6B5E24851}" type="presOf" srcId="{6392FBFE-E012-4A2C-A828-7F7CD675FC97}" destId="{09668B34-A985-40AB-A76C-4DFD4F9B9B8A}" srcOrd="0" destOrd="0" presId="urn:microsoft.com/office/officeart/2005/8/layout/vList2"/>
    <dgm:cxn modelId="{781B6F06-8C14-4CB7-9C2C-BE34ADC19718}" srcId="{003157A8-3F85-4EA9-8260-45A13071FDB2}" destId="{729119A5-999D-464E-9E79-B942CF339A06}" srcOrd="0" destOrd="0" parTransId="{CC90EB26-2B64-41D8-AFC0-242C50163B9F}" sibTransId="{1A0BFF62-F935-48C0-BE90-4D6C5AB47514}"/>
    <dgm:cxn modelId="{70F0BF8F-2263-4AB9-88FC-907666A1A405}" type="presOf" srcId="{81E9E5E8-0ABF-4665-859A-C2530CFE4E3C}" destId="{C6CA047B-0A3A-4D2E-89F2-A96812B036BA}" srcOrd="0" destOrd="0" presId="urn:microsoft.com/office/officeart/2005/8/layout/vList2"/>
    <dgm:cxn modelId="{0D87D66D-7CDC-4C2A-9BC4-1D6AB6A82DE5}" srcId="{003157A8-3F85-4EA9-8260-45A13071FDB2}" destId="{6392FBFE-E012-4A2C-A828-7F7CD675FC97}" srcOrd="1" destOrd="0" parTransId="{71277AE7-48AA-4B41-A66B-FB7DB5775BF5}" sibTransId="{7DD46056-B7E7-4A68-85D2-55EE08BB1F09}"/>
    <dgm:cxn modelId="{860D4307-58E5-4B9F-BE87-2274AF00920B}" srcId="{003157A8-3F85-4EA9-8260-45A13071FDB2}" destId="{81E9E5E8-0ABF-4665-859A-C2530CFE4E3C}" srcOrd="2" destOrd="0" parTransId="{09D15794-D72B-4CEC-B8D2-3A02C744F4D5}" sibTransId="{EBF54C42-2900-4FB4-A66F-9FE28D979C10}"/>
    <dgm:cxn modelId="{3805F68D-F226-44EB-8CA2-5DFD204785D0}" type="presOf" srcId="{003157A8-3F85-4EA9-8260-45A13071FDB2}" destId="{43FC366B-7C12-420E-B43B-CAB7DEEB688D}" srcOrd="0" destOrd="0" presId="urn:microsoft.com/office/officeart/2005/8/layout/vList2"/>
    <dgm:cxn modelId="{732725D7-6A38-44B5-B267-A028AD96E753}" type="presOf" srcId="{729119A5-999D-464E-9E79-B942CF339A06}" destId="{DF48E9E1-27EC-42B5-A0C8-E6CE4ACE304C}" srcOrd="0" destOrd="0" presId="urn:microsoft.com/office/officeart/2005/8/layout/vList2"/>
    <dgm:cxn modelId="{27CE1C15-BA4E-4654-8D1F-7F0143741B22}" type="presParOf" srcId="{43FC366B-7C12-420E-B43B-CAB7DEEB688D}" destId="{DF48E9E1-27EC-42B5-A0C8-E6CE4ACE304C}" srcOrd="0" destOrd="0" presId="urn:microsoft.com/office/officeart/2005/8/layout/vList2"/>
    <dgm:cxn modelId="{411DD573-45D6-4937-9AED-CDCBA195BA0C}" type="presParOf" srcId="{43FC366B-7C12-420E-B43B-CAB7DEEB688D}" destId="{85E6B722-36F3-4172-827A-91815F6C1C0D}" srcOrd="1" destOrd="0" presId="urn:microsoft.com/office/officeart/2005/8/layout/vList2"/>
    <dgm:cxn modelId="{174D94A2-0C42-4025-B92F-A03950D09CA5}" type="presParOf" srcId="{43FC366B-7C12-420E-B43B-CAB7DEEB688D}" destId="{09668B34-A985-40AB-A76C-4DFD4F9B9B8A}" srcOrd="2" destOrd="0" presId="urn:microsoft.com/office/officeart/2005/8/layout/vList2"/>
    <dgm:cxn modelId="{04267C17-E7D7-480A-8D7E-B26A69BA0B1D}" type="presParOf" srcId="{43FC366B-7C12-420E-B43B-CAB7DEEB688D}" destId="{28B57775-BFE4-4076-BEF0-ACFF576EC73D}" srcOrd="3" destOrd="0" presId="urn:microsoft.com/office/officeart/2005/8/layout/vList2"/>
    <dgm:cxn modelId="{CE33550A-6359-4F4F-AEFE-B5CDFD17FDFF}" type="presParOf" srcId="{43FC366B-7C12-420E-B43B-CAB7DEEB688D}" destId="{C6CA047B-0A3A-4D2E-89F2-A96812B036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E521A-B68C-4793-9438-653086A2F52C}">
      <dsp:nvSpPr>
        <dsp:cNvPr id="0" name=""/>
        <dsp:cNvSpPr/>
      </dsp:nvSpPr>
      <dsp:spPr>
        <a:xfrm>
          <a:off x="0" y="0"/>
          <a:ext cx="8229600" cy="131659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0A1AF5-C7A8-47A5-93A4-B6B9393F1E7F}">
      <dsp:nvSpPr>
        <dsp:cNvPr id="0" name=""/>
        <dsp:cNvSpPr/>
      </dsp:nvSpPr>
      <dsp:spPr>
        <a:xfrm>
          <a:off x="247832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84C43DA-F462-459D-BDB5-24B6246D1C7C}">
      <dsp:nvSpPr>
        <dsp:cNvPr id="0" name=""/>
        <dsp:cNvSpPr/>
      </dsp:nvSpPr>
      <dsp:spPr>
        <a:xfrm rot="10800000">
          <a:off x="247832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Sir Greg Knight MP (Conservative)</a:t>
          </a:r>
        </a:p>
      </dsp:txBody>
      <dsp:txXfrm rot="10800000">
        <a:off x="284424" y="1316593"/>
        <a:ext cx="1116652" cy="1572577"/>
      </dsp:txXfrm>
    </dsp:sp>
    <dsp:sp modelId="{6E57E41D-38D7-4E0E-9DE2-C93BF1226AC3}">
      <dsp:nvSpPr>
        <dsp:cNvPr id="0" name=""/>
        <dsp:cNvSpPr/>
      </dsp:nvSpPr>
      <dsp:spPr>
        <a:xfrm>
          <a:off x="1556652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1E12897-5FF0-4EB4-BBCE-F36DC3A3C83A}">
      <dsp:nvSpPr>
        <dsp:cNvPr id="0" name=""/>
        <dsp:cNvSpPr/>
      </dsp:nvSpPr>
      <dsp:spPr>
        <a:xfrm rot="10800000">
          <a:off x="1556652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Kevin Brennan MP (Labour)</a:t>
          </a:r>
        </a:p>
      </dsp:txBody>
      <dsp:txXfrm rot="10800000">
        <a:off x="1593244" y="1316593"/>
        <a:ext cx="1116652" cy="1572577"/>
      </dsp:txXfrm>
    </dsp:sp>
    <dsp:sp modelId="{0B3288A7-131C-4A90-AABA-FCF9805E5DC3}">
      <dsp:nvSpPr>
        <dsp:cNvPr id="0" name=""/>
        <dsp:cNvSpPr/>
      </dsp:nvSpPr>
      <dsp:spPr>
        <a:xfrm>
          <a:off x="2865471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A0185CF-DCE7-491F-83CA-3F17FE5E1BC5}">
      <dsp:nvSpPr>
        <dsp:cNvPr id="0" name=""/>
        <dsp:cNvSpPr/>
      </dsp:nvSpPr>
      <dsp:spPr>
        <a:xfrm rot="10800000">
          <a:off x="2865471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/>
            <a:t>Pete Wishart MP (SNP)</a:t>
          </a:r>
        </a:p>
      </dsp:txBody>
      <dsp:txXfrm rot="10800000">
        <a:off x="2902063" y="1316593"/>
        <a:ext cx="1116652" cy="1572577"/>
      </dsp:txXfrm>
    </dsp:sp>
    <dsp:sp modelId="{92422040-2256-4F21-9607-B29D7F72CF6E}">
      <dsp:nvSpPr>
        <dsp:cNvPr id="0" name=""/>
        <dsp:cNvSpPr/>
      </dsp:nvSpPr>
      <dsp:spPr>
        <a:xfrm>
          <a:off x="4174291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2000" b="-3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5F0033B-9380-4C5B-9529-F3DC6DA61073}">
      <dsp:nvSpPr>
        <dsp:cNvPr id="0" name=""/>
        <dsp:cNvSpPr/>
      </dsp:nvSpPr>
      <dsp:spPr>
        <a:xfrm rot="10800000">
          <a:off x="4174291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Jacob Rees-</a:t>
          </a:r>
          <a:r>
            <a:rPr lang="en-GB" sz="1100" kern="1200" dirty="0" err="1"/>
            <a:t>Mogg</a:t>
          </a:r>
          <a:r>
            <a:rPr lang="en-GB" sz="1100" kern="1200" dirty="0"/>
            <a:t> MP (Conservative)</a:t>
          </a:r>
        </a:p>
      </dsp:txBody>
      <dsp:txXfrm rot="10800000">
        <a:off x="4210883" y="1316593"/>
        <a:ext cx="1116652" cy="1572577"/>
      </dsp:txXfrm>
    </dsp:sp>
    <dsp:sp modelId="{03F0C795-7881-4C8F-93F0-5C22C4E9F28B}">
      <dsp:nvSpPr>
        <dsp:cNvPr id="0" name=""/>
        <dsp:cNvSpPr/>
      </dsp:nvSpPr>
      <dsp:spPr>
        <a:xfrm>
          <a:off x="5483111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F7DCC08-5731-49EE-8D61-1BDF7A6D7733}">
      <dsp:nvSpPr>
        <dsp:cNvPr id="0" name=""/>
        <dsp:cNvSpPr/>
      </dsp:nvSpPr>
      <dsp:spPr>
        <a:xfrm rot="10800000">
          <a:off x="5483111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Daniel </a:t>
          </a:r>
          <a:r>
            <a:rPr lang="en-GB" sz="1100" kern="1200" dirty="0" err="1"/>
            <a:t>Zeichner</a:t>
          </a:r>
          <a:r>
            <a:rPr lang="en-GB" sz="1100" kern="1200" dirty="0"/>
            <a:t> MP (Labour)</a:t>
          </a:r>
        </a:p>
      </dsp:txBody>
      <dsp:txXfrm rot="10800000">
        <a:off x="5519703" y="1316593"/>
        <a:ext cx="1116652" cy="1572577"/>
      </dsp:txXfrm>
    </dsp:sp>
    <dsp:sp modelId="{8DD78B43-D696-4A8C-9562-985EBE99BBA2}">
      <dsp:nvSpPr>
        <dsp:cNvPr id="0" name=""/>
        <dsp:cNvSpPr/>
      </dsp:nvSpPr>
      <dsp:spPr>
        <a:xfrm>
          <a:off x="6791931" y="175545"/>
          <a:ext cx="1189836" cy="96550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7FC6DC2-AC5A-43B5-A8A0-DF087026F5B4}">
      <dsp:nvSpPr>
        <dsp:cNvPr id="0" name=""/>
        <dsp:cNvSpPr/>
      </dsp:nvSpPr>
      <dsp:spPr>
        <a:xfrm rot="10800000">
          <a:off x="6791931" y="1316593"/>
          <a:ext cx="1189836" cy="160916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Graham Jones MP (Labour)</a:t>
          </a:r>
        </a:p>
      </dsp:txBody>
      <dsp:txXfrm rot="10800000">
        <a:off x="6828523" y="1316593"/>
        <a:ext cx="1116652" cy="1572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30936-3293-42DB-A849-AF9DB59080F0}" type="datetimeFigureOut">
              <a:rPr lang="en-GB" smtClean="0"/>
              <a:t>16/04/2018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4019-1F03-4CEC-B9E6-4CBC2E5EB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77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="" xmlns:a16="http://schemas.microsoft.com/office/drawing/2014/main" id="{EE15F74D-9113-4A36-90EC-20CABAFF9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74D45C21-BB74-4BE1-A505-085F00108D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sz="2400" kern="0" dirty="0">
                <a:solidFill>
                  <a:srgbClr val="036699"/>
                </a:solidFill>
                <a:latin typeface="Arial"/>
              </a:rPr>
              <a:t>The 2017 General Election brought good results for MP4 with all three members of the band standing for re-election being returned</a:t>
            </a:r>
          </a:p>
          <a:p>
            <a:pPr>
              <a:spcBef>
                <a:spcPct val="20000"/>
              </a:spcBef>
              <a:defRPr/>
            </a:pPr>
            <a:endParaRPr lang="en-GB" sz="2400" kern="0" dirty="0">
              <a:solidFill>
                <a:srgbClr val="036699"/>
              </a:solidFill>
              <a:latin typeface="Arial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sz="2400" kern="0" dirty="0">
                <a:solidFill>
                  <a:srgbClr val="036699"/>
                </a:solidFill>
                <a:latin typeface="Arial"/>
              </a:rPr>
              <a:t>Kevin Brennan MP (Labour, guitar and vocals), Sir Greg Knight MP (Conservative, drums and percussion), increased their majority whilst Pete </a:t>
            </a:r>
            <a:r>
              <a:rPr lang="en-GB" sz="2400" kern="0" dirty="0" err="1">
                <a:solidFill>
                  <a:srgbClr val="036699"/>
                </a:solidFill>
                <a:latin typeface="Arial"/>
              </a:rPr>
              <a:t>Wishart</a:t>
            </a:r>
            <a:r>
              <a:rPr lang="en-GB" sz="2400" kern="0" dirty="0">
                <a:solidFill>
                  <a:srgbClr val="036699"/>
                </a:solidFill>
                <a:latin typeface="Arial"/>
              </a:rPr>
              <a:t> MP (SNP, keyboards and vocals) – elected by just 21 votes when all the pundits said he had no chance of winning.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GB" dirty="0"/>
          </a:p>
        </p:txBody>
      </p:sp>
      <p:sp>
        <p:nvSpPr>
          <p:cNvPr id="57348" name="Slide Number Placeholder 3">
            <a:extLst>
              <a:ext uri="{FF2B5EF4-FFF2-40B4-BE49-F238E27FC236}">
                <a16:creationId xmlns="" xmlns:a16="http://schemas.microsoft.com/office/drawing/2014/main" id="{F77CA4EA-B3A2-421D-B8A3-E2E341CF05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81FC8B-A0A3-488A-8835-192822B944CD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45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="" xmlns:a16="http://schemas.microsoft.com/office/drawing/2014/main" id="{1B383CA1-3C9C-406E-B2D8-841B6F5CF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98307" name="Notes Placeholder 2">
            <a:extLst>
              <a:ext uri="{FF2B5EF4-FFF2-40B4-BE49-F238E27FC236}">
                <a16:creationId xmlns="" xmlns:a16="http://schemas.microsoft.com/office/drawing/2014/main" id="{A54A29AB-D7EF-457B-8E49-20A19694B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b="1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Parking (Code of Practice) Bill – Tabled</a:t>
            </a:r>
          </a:p>
          <a:p>
            <a:pPr>
              <a:defRPr/>
            </a:pPr>
            <a:endParaRPr lang="en-GB" altLang="en-US" dirty="0">
              <a:solidFill>
                <a:srgbClr val="0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Private Members Bill from Sir Greg Knight MP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Reading – July 2017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Reading – February 2018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the Secretary of State to publish a Code of Practice for Parking on Private Land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the Code to be managed by a ‘public body’?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else?</a:t>
            </a:r>
          </a:p>
          <a:p>
            <a:pPr>
              <a:defRPr/>
            </a:pPr>
            <a:endParaRPr lang="en-GB" altLang="en-US" dirty="0">
              <a:solidFill>
                <a:srgbClr val="0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372" name="Slide Number Placeholder 3">
            <a:extLst>
              <a:ext uri="{FF2B5EF4-FFF2-40B4-BE49-F238E27FC236}">
                <a16:creationId xmlns="" xmlns:a16="http://schemas.microsoft.com/office/drawing/2014/main" id="{DB781B15-E2D8-486C-800C-4E95A0D26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115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0542B5-E5E6-4C59-80E8-DDBF58EB70C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817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="" xmlns:a16="http://schemas.microsoft.com/office/drawing/2014/main" id="{5D3D169E-CC3B-4038-88F8-460EB4742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98307" name="Notes Placeholder 2">
            <a:extLst>
              <a:ext uri="{FF2B5EF4-FFF2-40B4-BE49-F238E27FC236}">
                <a16:creationId xmlns="" xmlns:a16="http://schemas.microsoft.com/office/drawing/2014/main" id="{68953278-5864-42C6-BFA0-721266633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altLang="en-US" b="1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Parking (Code of Practice) Bill – Tabled</a:t>
            </a:r>
          </a:p>
          <a:p>
            <a:pPr>
              <a:defRPr/>
            </a:pPr>
            <a:endParaRPr lang="en-GB" altLang="en-US" dirty="0">
              <a:solidFill>
                <a:srgbClr val="0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Private Members Bill from Sir Greg Knight MP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Reading – July 2017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Reading – February 2018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the Secretary of State to publish a Code of Practice for Parking on Private Land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Consultation?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Enable the Code to be managed by a ‘public body’?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altLang="en-US" dirty="0">
                <a:solidFill>
                  <a:srgbClr val="0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else?</a:t>
            </a:r>
          </a:p>
          <a:p>
            <a:pPr>
              <a:defRPr/>
            </a:pPr>
            <a:endParaRPr lang="en-GB" altLang="en-US" dirty="0">
              <a:solidFill>
                <a:srgbClr val="0366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6" name="Slide Number Placeholder 3">
            <a:extLst>
              <a:ext uri="{FF2B5EF4-FFF2-40B4-BE49-F238E27FC236}">
                <a16:creationId xmlns="" xmlns:a16="http://schemas.microsoft.com/office/drawing/2014/main" id="{4B6965E5-F7D2-4062-B78C-9880B8174A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3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115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358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07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79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1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38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FD644-1898-4995-B914-06821838CB7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9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590800"/>
            <a:ext cx="72390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733800"/>
            <a:ext cx="5486400" cy="5334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rgbClr val="4DA6E4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605F5BF-046E-4627-9EC8-0442A85CD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FCCE38C-4265-4B35-962B-2D9E6D61E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BE18882-DDCC-4C63-B24C-5F251F6A8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4E85A4-2545-46DC-B90E-0E03B3BB3A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D8790BE-B42C-42FA-A3A3-59214767F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47BF7E76-4D44-440A-B95D-A6E0AB7D53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4CA469D3-8D9A-4D12-9AFF-E321CBB03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1CA98-DD5A-4315-AEAD-93512465F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381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219202"/>
            <a:ext cx="2057400" cy="490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19202"/>
            <a:ext cx="6019800" cy="4906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DCB7F8A-65EF-4187-912C-5D41B83AC0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93BE4A3C-0A02-413A-A8C3-8183B22D0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73149A86-DF26-4F9E-85EF-B948C158D5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5E2D8-AEAD-442B-B1AF-2295493BD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8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FC68B32-DD34-408A-847C-BAF0ADE407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B8E4F1C-FA8A-4D07-B7C7-DB7294BE7F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2D6884DB-FCE0-44CE-8339-A6E161599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4B6B-EAF5-4590-BA6E-76FB36C91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51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EF73F60-7EA2-4C3D-B8E0-48731437F1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5281734-30C6-48BB-8D66-0BBE955336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D37F279D-256A-4173-8230-8072A8A73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07CF5-A240-46A3-B022-BBB75CE491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06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3200402"/>
            <a:ext cx="4038600" cy="292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3200402"/>
            <a:ext cx="4038600" cy="292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4E26E93-179D-47F8-8CEA-FF133E01A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E39C332-2B66-4081-B82A-24B433775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5E7C05A5-A269-4528-85DE-5562B1C9F0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59500-92B1-4AC0-B809-BF3154AF7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19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0AC451CA-A3C6-4A0C-84B0-F9CF24CA8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B802B357-207F-4484-82DD-A901BE92B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79212F2B-D4CC-4EE4-BECE-FA20534E80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767B9-CC23-4E87-ACC8-C33A26CC1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19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0AF4399F-5E09-46DD-92BA-F8A0516276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F0D6829D-04B9-4CEE-92E1-AE2626F39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0A50BBB2-A3E3-444C-ADF2-4B88EF1D8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403A9-5C44-4DE6-8CB3-D6DBB2BF3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73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8F66CA4E-7BA2-4FB0-8F30-66B084499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="" xmlns:a16="http://schemas.microsoft.com/office/drawing/2014/main" id="{3FD97341-63F7-4B65-81C6-F19A078545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="" xmlns:a16="http://schemas.microsoft.com/office/drawing/2014/main" id="{A0EA9DD2-0FE4-4733-B1AA-88DB5D8E7C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16637-1FBD-45DE-9DCD-C1E6130ECB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0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D909FBC-C6BE-47F4-833E-47AA4859AB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DD46387-00E5-4B49-95B2-BFF1568872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46C56FCC-A685-45FC-A13E-6CA9A3338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06FB-DF4D-4D58-96CD-47ED3C81CA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69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D7DBC39-868C-4172-92B4-E6FF03F96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E89B19D-4335-4E55-B3DF-C5058E130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34D0111F-6D1E-4604-9726-D3FC9E8754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2F7A-3597-4565-A6D0-50894D1BB8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5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="" xmlns:a16="http://schemas.microsoft.com/office/drawing/2014/main" id="{5A6A2504-E621-425C-9069-BBB4EC0C0E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219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="" xmlns:a16="http://schemas.microsoft.com/office/drawing/2014/main" id="{55FF9832-44C3-4EA8-9EA8-721840EA9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3200402"/>
            <a:ext cx="82296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="" xmlns:a16="http://schemas.microsoft.com/office/drawing/2014/main" id="{BFE91E94-20FB-401E-A661-A8AAEE06CA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="" xmlns:a16="http://schemas.microsoft.com/office/drawing/2014/main" id="{06B352BE-C888-48DC-90D7-FC7DD6790A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>
            <a:extLst>
              <a:ext uri="{FF2B5EF4-FFF2-40B4-BE49-F238E27FC236}">
                <a16:creationId xmlns="" xmlns:a16="http://schemas.microsoft.com/office/drawing/2014/main" id="{E17020F9-D09D-4F66-B593-101E979BF0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FC01DE82-3BAB-41F1-96D4-B4EE4E1DFAE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9" name="Line 9">
            <a:extLst>
              <a:ext uri="{FF2B5EF4-FFF2-40B4-BE49-F238E27FC236}">
                <a16:creationId xmlns="" xmlns:a16="http://schemas.microsoft.com/office/drawing/2014/main" id="{C5B67326-8853-4903-BAFC-AC862BAE668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9525">
            <a:solidFill>
              <a:srgbClr val="549CB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80" name="Line 10">
            <a:extLst>
              <a:ext uri="{FF2B5EF4-FFF2-40B4-BE49-F238E27FC236}">
                <a16:creationId xmlns="" xmlns:a16="http://schemas.microsoft.com/office/drawing/2014/main" id="{EC106C0C-47D3-4695-B2CF-14D2FE954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9525">
            <a:solidFill>
              <a:srgbClr val="549CB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66324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3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3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0366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366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366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3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="" xmlns:a16="http://schemas.microsoft.com/office/drawing/2014/main" id="{83848E36-5C24-4AB6-B745-C48D22406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Parking (Code of Practice) Bill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F577E532-0B47-41AD-9304-5D363692D8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3200402"/>
          <a:ext cx="8229600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282235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>
            <a:extLst>
              <a:ext uri="{FF2B5EF4-FFF2-40B4-BE49-F238E27FC236}">
                <a16:creationId xmlns="" xmlns:a16="http://schemas.microsoft.com/office/drawing/2014/main" id="{75401AEE-7331-48EC-B712-41F529288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000"/>
              <a:t>Parking (Code of Practice) Bill</a:t>
            </a:r>
            <a:endParaRPr lang="en-GB" altLang="en-US" sz="3000">
              <a:solidFill>
                <a:srgbClr val="7030A0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="" xmlns:a16="http://schemas.microsoft.com/office/drawing/2014/main" id="{9C591EFD-DC99-4ADB-9D30-36861F7A45C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2764" y="2590800"/>
          <a:ext cx="8631725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937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5">
            <a:extLst>
              <a:ext uri="{FF2B5EF4-FFF2-40B4-BE49-F238E27FC236}">
                <a16:creationId xmlns="" xmlns:a16="http://schemas.microsoft.com/office/drawing/2014/main" id="{C6422CF2-312D-475F-9335-5D198309F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Scope of the Bill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="" xmlns:a16="http://schemas.microsoft.com/office/drawing/2014/main" id="{EF241F7D-0275-45EE-A04F-30196D033F0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04800" y="3200402"/>
          <a:ext cx="4038600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="" xmlns:a16="http://schemas.microsoft.com/office/drawing/2014/main" id="{C189B894-FB2C-4355-B3CF-329B556064D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495800" y="3200402"/>
          <a:ext cx="4038600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5180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4">
            <a:extLst>
              <a:ext uri="{FF2B5EF4-FFF2-40B4-BE49-F238E27FC236}">
                <a16:creationId xmlns="" xmlns:a16="http://schemas.microsoft.com/office/drawing/2014/main" id="{46F85FAB-D22E-4E50-952D-B0E2C6CED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000"/>
              <a:t>Parking (Code of Practice) Bill</a:t>
            </a:r>
            <a:endParaRPr lang="en-GB" altLang="en-US" sz="3000">
              <a:solidFill>
                <a:srgbClr val="7030A0"/>
              </a:solidFill>
            </a:endParaRP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="" xmlns:a16="http://schemas.microsoft.com/office/drawing/2014/main" id="{CD3AABFE-4220-4096-82A2-106CF7FA6E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2708920"/>
          <a:ext cx="82296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5159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5">
            <a:extLst>
              <a:ext uri="{FF2B5EF4-FFF2-40B4-BE49-F238E27FC236}">
                <a16:creationId xmlns="" xmlns:a16="http://schemas.microsoft.com/office/drawing/2014/main" id="{EC5AE098-F01C-4D28-A2C3-FBB81E0B8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000"/>
              <a:t>BPA activity around the Bill 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="" xmlns:a16="http://schemas.microsoft.com/office/drawing/2014/main" id="{D4338A7D-9028-4AC9-80AB-13711B90560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304800" y="3200402"/>
          <a:ext cx="4038600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="" xmlns:a16="http://schemas.microsoft.com/office/drawing/2014/main" id="{B6553344-5087-414F-A6C4-2260A2481E1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5838234"/>
              </p:ext>
            </p:extLst>
          </p:nvPr>
        </p:nvGraphicFramePr>
        <p:xfrm>
          <a:off x="4495800" y="3200402"/>
          <a:ext cx="4038600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2043997"/>
      </p:ext>
    </p:extLst>
  </p:cSld>
  <p:clrMapOvr>
    <a:masterClrMapping/>
  </p:clrMapOvr>
</p:sld>
</file>

<file path=ppt/theme/theme1.xml><?xml version="1.0" encoding="utf-8"?>
<a:theme xmlns:a="http://schemas.openxmlformats.org/drawingml/2006/main" name="5_template 2008">
  <a:themeElements>
    <a:clrScheme name="template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366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366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581</Words>
  <Application>Microsoft Office PowerPoint</Application>
  <PresentationFormat>On-screen Show (4:3)</PresentationFormat>
  <Paragraphs>62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5_template 2008</vt:lpstr>
      <vt:lpstr>Parking (Code of Practice) Bill</vt:lpstr>
      <vt:lpstr>Parking (Code of Practice) Bill</vt:lpstr>
      <vt:lpstr>Scope of the Bill</vt:lpstr>
      <vt:lpstr>Parking (Code of Practice) Bill</vt:lpstr>
      <vt:lpstr>BPA activity around the Bill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Parking (Code of Practice) Bill</dc:title>
  <dc:creator>Glenn Dives</dc:creator>
  <cp:lastModifiedBy>Alison tooze</cp:lastModifiedBy>
  <cp:revision>2</cp:revision>
  <dcterms:created xsi:type="dcterms:W3CDTF">2018-04-12T13:59:28Z</dcterms:created>
  <dcterms:modified xsi:type="dcterms:W3CDTF">2018-04-16T08:07:03Z</dcterms:modified>
</cp:coreProperties>
</file>