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56" r:id="rId5"/>
    <p:sldId id="328" r:id="rId6"/>
    <p:sldId id="329" r:id="rId7"/>
    <p:sldId id="330" r:id="rId8"/>
    <p:sldId id="332" r:id="rId9"/>
    <p:sldId id="333" r:id="rId10"/>
    <p:sldId id="334" r:id="rId11"/>
    <p:sldId id="257" r:id="rId12"/>
    <p:sldId id="259" r:id="rId13"/>
    <p:sldId id="263" r:id="rId14"/>
    <p:sldId id="264" r:id="rId15"/>
    <p:sldId id="265" r:id="rId16"/>
    <p:sldId id="26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C9D0"/>
    <a:srgbClr val="D53F77"/>
    <a:srgbClr val="002D41"/>
    <a:srgbClr val="F5F7FF"/>
    <a:srgbClr val="F0F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2584C1-218E-8330-26F2-DD5073CE00BA}" v="16" dt="2020-09-23T11:43:54.179"/>
    <p1510:client id="{9C08D4BB-A241-0555-EF52-865B0ADF472C}" v="28" dt="2020-09-23T08:01:50.731"/>
    <p1510:client id="{B35F8AE5-B8FE-DB44-8056-D13228CB2CB4}" v="75" dt="2020-09-23T11:45:07.220"/>
    <p1510:client id="{D23B5E8E-2C10-44BC-A5E6-44E58B199030}" v="255" dt="2020-09-23T12:49:11.1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81195" autoAdjust="0"/>
  </p:normalViewPr>
  <p:slideViewPr>
    <p:cSldViewPr snapToGrid="0" snapToObjects="1">
      <p:cViewPr varScale="1">
        <p:scale>
          <a:sx n="87" d="100"/>
          <a:sy n="87" d="100"/>
        </p:scale>
        <p:origin x="6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6" Type="http://schemas.openxmlformats.org/officeDocument/2006/relationships/image" Target="../media/image18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Relationship Id="rId14" Type="http://schemas.openxmlformats.org/officeDocument/2006/relationships/image" Target="../media/image16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13" Type="http://schemas.openxmlformats.org/officeDocument/2006/relationships/image" Target="../media/image31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svg"/><Relationship Id="rId2" Type="http://schemas.openxmlformats.org/officeDocument/2006/relationships/image" Target="../media/image20.svg"/><Relationship Id="rId16" Type="http://schemas.openxmlformats.org/officeDocument/2006/relationships/image" Target="../media/image34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5" Type="http://schemas.openxmlformats.org/officeDocument/2006/relationships/image" Target="../media/image33.png"/><Relationship Id="rId10" Type="http://schemas.openxmlformats.org/officeDocument/2006/relationships/image" Target="../media/image28.svg"/><Relationship Id="rId4" Type="http://schemas.openxmlformats.org/officeDocument/2006/relationships/image" Target="../media/image22.svg"/><Relationship Id="rId9" Type="http://schemas.openxmlformats.org/officeDocument/2006/relationships/image" Target="../media/image27.png"/><Relationship Id="rId14" Type="http://schemas.openxmlformats.org/officeDocument/2006/relationships/image" Target="../media/image32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svg"/><Relationship Id="rId13" Type="http://schemas.openxmlformats.org/officeDocument/2006/relationships/image" Target="../media/image47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12" Type="http://schemas.openxmlformats.org/officeDocument/2006/relationships/image" Target="../media/image46.svg"/><Relationship Id="rId2" Type="http://schemas.openxmlformats.org/officeDocument/2006/relationships/image" Target="../media/image36.svg"/><Relationship Id="rId16" Type="http://schemas.openxmlformats.org/officeDocument/2006/relationships/image" Target="../media/image50.svg"/><Relationship Id="rId1" Type="http://schemas.openxmlformats.org/officeDocument/2006/relationships/image" Target="../media/image35.png"/><Relationship Id="rId6" Type="http://schemas.openxmlformats.org/officeDocument/2006/relationships/image" Target="../media/image40.sv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5" Type="http://schemas.openxmlformats.org/officeDocument/2006/relationships/image" Target="../media/image49.png"/><Relationship Id="rId10" Type="http://schemas.openxmlformats.org/officeDocument/2006/relationships/image" Target="../media/image44.svg"/><Relationship Id="rId4" Type="http://schemas.openxmlformats.org/officeDocument/2006/relationships/image" Target="../media/image38.svg"/><Relationship Id="rId9" Type="http://schemas.openxmlformats.org/officeDocument/2006/relationships/image" Target="../media/image43.png"/><Relationship Id="rId14" Type="http://schemas.openxmlformats.org/officeDocument/2006/relationships/image" Target="../media/image48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svg"/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52.svg"/><Relationship Id="rId1" Type="http://schemas.openxmlformats.org/officeDocument/2006/relationships/image" Target="../media/image51.png"/><Relationship Id="rId6" Type="http://schemas.openxmlformats.org/officeDocument/2006/relationships/image" Target="../media/image56.svg"/><Relationship Id="rId5" Type="http://schemas.openxmlformats.org/officeDocument/2006/relationships/image" Target="../media/image55.png"/><Relationship Id="rId4" Type="http://schemas.openxmlformats.org/officeDocument/2006/relationships/image" Target="../media/image54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sv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image" Target="../media/image60.svg"/><Relationship Id="rId1" Type="http://schemas.openxmlformats.org/officeDocument/2006/relationships/image" Target="../media/image59.png"/><Relationship Id="rId6" Type="http://schemas.openxmlformats.org/officeDocument/2006/relationships/image" Target="../media/image64.svg"/><Relationship Id="rId5" Type="http://schemas.openxmlformats.org/officeDocument/2006/relationships/image" Target="../media/image63.png"/><Relationship Id="rId4" Type="http://schemas.openxmlformats.org/officeDocument/2006/relationships/image" Target="../media/image62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svg"/><Relationship Id="rId1" Type="http://schemas.openxmlformats.org/officeDocument/2006/relationships/image" Target="../media/image67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70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6" Type="http://schemas.openxmlformats.org/officeDocument/2006/relationships/image" Target="../media/image18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Relationship Id="rId14" Type="http://schemas.openxmlformats.org/officeDocument/2006/relationships/image" Target="../media/image16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13" Type="http://schemas.openxmlformats.org/officeDocument/2006/relationships/image" Target="../media/image31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svg"/><Relationship Id="rId2" Type="http://schemas.openxmlformats.org/officeDocument/2006/relationships/image" Target="../media/image20.svg"/><Relationship Id="rId16" Type="http://schemas.openxmlformats.org/officeDocument/2006/relationships/image" Target="../media/image34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5" Type="http://schemas.openxmlformats.org/officeDocument/2006/relationships/image" Target="../media/image33.png"/><Relationship Id="rId10" Type="http://schemas.openxmlformats.org/officeDocument/2006/relationships/image" Target="../media/image28.svg"/><Relationship Id="rId4" Type="http://schemas.openxmlformats.org/officeDocument/2006/relationships/image" Target="../media/image22.svg"/><Relationship Id="rId9" Type="http://schemas.openxmlformats.org/officeDocument/2006/relationships/image" Target="../media/image27.png"/><Relationship Id="rId14" Type="http://schemas.openxmlformats.org/officeDocument/2006/relationships/image" Target="../media/image32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svg"/><Relationship Id="rId13" Type="http://schemas.openxmlformats.org/officeDocument/2006/relationships/image" Target="../media/image47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12" Type="http://schemas.openxmlformats.org/officeDocument/2006/relationships/image" Target="../media/image46.svg"/><Relationship Id="rId2" Type="http://schemas.openxmlformats.org/officeDocument/2006/relationships/image" Target="../media/image36.svg"/><Relationship Id="rId16" Type="http://schemas.openxmlformats.org/officeDocument/2006/relationships/image" Target="../media/image50.svg"/><Relationship Id="rId1" Type="http://schemas.openxmlformats.org/officeDocument/2006/relationships/image" Target="../media/image35.png"/><Relationship Id="rId6" Type="http://schemas.openxmlformats.org/officeDocument/2006/relationships/image" Target="../media/image40.sv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5" Type="http://schemas.openxmlformats.org/officeDocument/2006/relationships/image" Target="../media/image49.png"/><Relationship Id="rId10" Type="http://schemas.openxmlformats.org/officeDocument/2006/relationships/image" Target="../media/image44.svg"/><Relationship Id="rId4" Type="http://schemas.openxmlformats.org/officeDocument/2006/relationships/image" Target="../media/image38.svg"/><Relationship Id="rId9" Type="http://schemas.openxmlformats.org/officeDocument/2006/relationships/image" Target="../media/image43.png"/><Relationship Id="rId14" Type="http://schemas.openxmlformats.org/officeDocument/2006/relationships/image" Target="../media/image48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svg"/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52.svg"/><Relationship Id="rId1" Type="http://schemas.openxmlformats.org/officeDocument/2006/relationships/image" Target="../media/image51.png"/><Relationship Id="rId6" Type="http://schemas.openxmlformats.org/officeDocument/2006/relationships/image" Target="../media/image56.svg"/><Relationship Id="rId5" Type="http://schemas.openxmlformats.org/officeDocument/2006/relationships/image" Target="../media/image55.png"/><Relationship Id="rId4" Type="http://schemas.openxmlformats.org/officeDocument/2006/relationships/image" Target="../media/image54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sv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image" Target="../media/image60.svg"/><Relationship Id="rId1" Type="http://schemas.openxmlformats.org/officeDocument/2006/relationships/image" Target="../media/image59.png"/><Relationship Id="rId6" Type="http://schemas.openxmlformats.org/officeDocument/2006/relationships/image" Target="../media/image64.svg"/><Relationship Id="rId5" Type="http://schemas.openxmlformats.org/officeDocument/2006/relationships/image" Target="../media/image63.png"/><Relationship Id="rId4" Type="http://schemas.openxmlformats.org/officeDocument/2006/relationships/image" Target="../media/image62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svg"/><Relationship Id="rId1" Type="http://schemas.openxmlformats.org/officeDocument/2006/relationships/image" Target="../media/image67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7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CF4C33-5F7C-4F1F-AC58-DE941B398B82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</dgm:pt>
    <dgm:pt modelId="{33562170-5EC2-45C8-B783-33028E9353DE}">
      <dgm:prSet phldrT="[Text]"/>
      <dgm:spPr>
        <a:solidFill>
          <a:srgbClr val="25C9D0"/>
        </a:solidFill>
        <a:ln w="38100">
          <a:solidFill>
            <a:schemeClr val="bg1"/>
          </a:solidFill>
        </a:ln>
      </dgm:spPr>
      <dgm:t>
        <a:bodyPr/>
        <a:lstStyle/>
        <a:p>
          <a:r>
            <a:rPr lang="en-GB" b="1" dirty="0">
              <a:latin typeface="Montserrat" pitchFamily="2" charset="77"/>
            </a:rPr>
            <a:t>Debtor goes to debt advisor</a:t>
          </a:r>
        </a:p>
      </dgm:t>
    </dgm:pt>
    <dgm:pt modelId="{569A59FB-111D-4488-8038-B8D0EB4306F1}" type="parTrans" cxnId="{60F5BB52-66BE-48F6-93C8-46E872CB678D}">
      <dgm:prSet/>
      <dgm:spPr/>
      <dgm:t>
        <a:bodyPr/>
        <a:lstStyle/>
        <a:p>
          <a:endParaRPr lang="en-GB">
            <a:latin typeface="Montserrat" pitchFamily="2" charset="77"/>
          </a:endParaRPr>
        </a:p>
      </dgm:t>
    </dgm:pt>
    <dgm:pt modelId="{4CA1521F-87C9-4811-9A58-701410463614}" type="sibTrans" cxnId="{60F5BB52-66BE-48F6-93C8-46E872CB678D}">
      <dgm:prSet/>
      <dgm:spPr/>
      <dgm:t>
        <a:bodyPr/>
        <a:lstStyle/>
        <a:p>
          <a:endParaRPr lang="en-GB">
            <a:latin typeface="Montserrat" pitchFamily="2" charset="77"/>
          </a:endParaRPr>
        </a:p>
      </dgm:t>
    </dgm:pt>
    <dgm:pt modelId="{9E383DBA-AB54-4076-8798-98FBB685A434}">
      <dgm:prSet phldrT="[Text]"/>
      <dgm:spPr>
        <a:solidFill>
          <a:srgbClr val="25C9D0"/>
        </a:solidFill>
        <a:ln w="38100">
          <a:solidFill>
            <a:schemeClr val="bg1"/>
          </a:solidFill>
        </a:ln>
      </dgm:spPr>
      <dgm:t>
        <a:bodyPr/>
        <a:lstStyle/>
        <a:p>
          <a:r>
            <a:rPr lang="en-GB" b="1" dirty="0">
              <a:latin typeface="Montserrat" pitchFamily="2" charset="77"/>
            </a:rPr>
            <a:t>Debt advisor reviews case</a:t>
          </a:r>
        </a:p>
      </dgm:t>
    </dgm:pt>
    <dgm:pt modelId="{8AAA9A00-0901-47F3-857E-54054C9BDFCA}" type="parTrans" cxnId="{AA04C2AF-ED66-4EFA-9B4C-A32CFF2745FD}">
      <dgm:prSet/>
      <dgm:spPr/>
      <dgm:t>
        <a:bodyPr/>
        <a:lstStyle/>
        <a:p>
          <a:endParaRPr lang="en-GB">
            <a:latin typeface="Montserrat" pitchFamily="2" charset="77"/>
          </a:endParaRPr>
        </a:p>
      </dgm:t>
    </dgm:pt>
    <dgm:pt modelId="{F7E4C701-460B-4942-8074-C5CC8C545451}" type="sibTrans" cxnId="{AA04C2AF-ED66-4EFA-9B4C-A32CFF2745FD}">
      <dgm:prSet/>
      <dgm:spPr/>
      <dgm:t>
        <a:bodyPr/>
        <a:lstStyle/>
        <a:p>
          <a:endParaRPr lang="en-GB">
            <a:latin typeface="Montserrat" pitchFamily="2" charset="77"/>
          </a:endParaRPr>
        </a:p>
      </dgm:t>
    </dgm:pt>
    <dgm:pt modelId="{32CB3F5C-29E9-4888-9448-9681F55E99A0}">
      <dgm:prSet phldrT="[Text]"/>
      <dgm:spPr>
        <a:solidFill>
          <a:srgbClr val="25C9D0"/>
        </a:solidFill>
        <a:ln w="38100">
          <a:solidFill>
            <a:schemeClr val="bg1"/>
          </a:solidFill>
        </a:ln>
      </dgm:spPr>
      <dgm:t>
        <a:bodyPr/>
        <a:lstStyle/>
        <a:p>
          <a:r>
            <a:rPr lang="en-GB" b="1" dirty="0">
              <a:latin typeface="Montserrat" pitchFamily="2" charset="77"/>
            </a:rPr>
            <a:t>If accepted, Debt Advisor notifies </a:t>
          </a:r>
          <a:r>
            <a:rPr lang="en-GB" b="1" dirty="0" err="1">
              <a:latin typeface="Montserrat" pitchFamily="2" charset="77"/>
            </a:rPr>
            <a:t>SoS</a:t>
          </a:r>
          <a:endParaRPr lang="en-GB" b="1" dirty="0">
            <a:latin typeface="Montserrat" pitchFamily="2" charset="77"/>
          </a:endParaRPr>
        </a:p>
      </dgm:t>
    </dgm:pt>
    <dgm:pt modelId="{62421323-48C9-4B2E-BF76-2769E4B0E7F8}" type="parTrans" cxnId="{8786D464-4417-451C-BC79-BAF44B321F57}">
      <dgm:prSet/>
      <dgm:spPr/>
      <dgm:t>
        <a:bodyPr/>
        <a:lstStyle/>
        <a:p>
          <a:endParaRPr lang="en-GB">
            <a:latin typeface="Montserrat" pitchFamily="2" charset="77"/>
          </a:endParaRPr>
        </a:p>
      </dgm:t>
    </dgm:pt>
    <dgm:pt modelId="{E06E879E-96E6-43DC-B2E7-42309E87C8DF}" type="sibTrans" cxnId="{8786D464-4417-451C-BC79-BAF44B321F57}">
      <dgm:prSet/>
      <dgm:spPr/>
      <dgm:t>
        <a:bodyPr/>
        <a:lstStyle/>
        <a:p>
          <a:endParaRPr lang="en-GB">
            <a:latin typeface="Montserrat" pitchFamily="2" charset="77"/>
          </a:endParaRPr>
        </a:p>
      </dgm:t>
    </dgm:pt>
    <dgm:pt modelId="{77259160-28BA-4CFE-9AA6-5394A6200419}">
      <dgm:prSet phldrT="[Text]"/>
      <dgm:spPr>
        <a:solidFill>
          <a:srgbClr val="25C9D0"/>
        </a:solidFill>
        <a:ln w="38100">
          <a:solidFill>
            <a:schemeClr val="bg1"/>
          </a:solidFill>
        </a:ln>
      </dgm:spPr>
      <dgm:t>
        <a:bodyPr/>
        <a:lstStyle/>
        <a:p>
          <a:r>
            <a:rPr lang="en-GB" b="1" dirty="0" err="1">
              <a:latin typeface="Montserrat" pitchFamily="2" charset="77"/>
            </a:rPr>
            <a:t>SoS</a:t>
          </a:r>
          <a:r>
            <a:rPr lang="en-GB" b="1" dirty="0">
              <a:latin typeface="Montserrat" pitchFamily="2" charset="77"/>
            </a:rPr>
            <a:t> notifies Creditors and Agents</a:t>
          </a:r>
        </a:p>
      </dgm:t>
    </dgm:pt>
    <dgm:pt modelId="{E1FF3EBF-2730-4DCB-A25D-FE7A85B21EEF}" type="parTrans" cxnId="{60585220-12B0-4DE7-AD6B-0A871E8A86B6}">
      <dgm:prSet/>
      <dgm:spPr/>
      <dgm:t>
        <a:bodyPr/>
        <a:lstStyle/>
        <a:p>
          <a:endParaRPr lang="en-GB">
            <a:latin typeface="Montserrat" pitchFamily="2" charset="77"/>
          </a:endParaRPr>
        </a:p>
      </dgm:t>
    </dgm:pt>
    <dgm:pt modelId="{3AC983C5-CC61-44DA-86B1-EBBFF822D281}" type="sibTrans" cxnId="{60585220-12B0-4DE7-AD6B-0A871E8A86B6}">
      <dgm:prSet/>
      <dgm:spPr/>
      <dgm:t>
        <a:bodyPr/>
        <a:lstStyle/>
        <a:p>
          <a:endParaRPr lang="en-GB">
            <a:latin typeface="Montserrat" pitchFamily="2" charset="77"/>
          </a:endParaRPr>
        </a:p>
      </dgm:t>
    </dgm:pt>
    <dgm:pt modelId="{F8F853E2-0831-468A-A1DC-96FCFEDE7E7E}">
      <dgm:prSet phldrT="[Text]"/>
      <dgm:spPr>
        <a:solidFill>
          <a:srgbClr val="25C9D0"/>
        </a:solidFill>
        <a:ln w="38100">
          <a:solidFill>
            <a:schemeClr val="bg1"/>
          </a:solidFill>
        </a:ln>
      </dgm:spPr>
      <dgm:t>
        <a:bodyPr/>
        <a:lstStyle/>
        <a:p>
          <a:r>
            <a:rPr lang="en-GB" b="1" dirty="0">
              <a:latin typeface="Montserrat" pitchFamily="2" charset="77"/>
            </a:rPr>
            <a:t>Breathing Space Begins</a:t>
          </a:r>
        </a:p>
      </dgm:t>
    </dgm:pt>
    <dgm:pt modelId="{BE7E7546-7A97-4298-A2F8-7163AEED6A50}" type="parTrans" cxnId="{F18F791F-E348-4824-996A-0A667C822F7F}">
      <dgm:prSet/>
      <dgm:spPr/>
      <dgm:t>
        <a:bodyPr/>
        <a:lstStyle/>
        <a:p>
          <a:endParaRPr lang="en-GB">
            <a:latin typeface="Montserrat" pitchFamily="2" charset="77"/>
          </a:endParaRPr>
        </a:p>
      </dgm:t>
    </dgm:pt>
    <dgm:pt modelId="{BD2F3407-1586-4D91-8533-B596BA44880F}" type="sibTrans" cxnId="{F18F791F-E348-4824-996A-0A667C822F7F}">
      <dgm:prSet/>
      <dgm:spPr/>
      <dgm:t>
        <a:bodyPr/>
        <a:lstStyle/>
        <a:p>
          <a:endParaRPr lang="en-GB">
            <a:latin typeface="Montserrat" pitchFamily="2" charset="77"/>
          </a:endParaRPr>
        </a:p>
      </dgm:t>
    </dgm:pt>
    <dgm:pt modelId="{58A37C11-FBB2-A247-BECD-4BD9D7DA67B7}" type="pres">
      <dgm:prSet presAssocID="{76CF4C33-5F7C-4F1F-AC58-DE941B398B82}" presName="Name0" presStyleCnt="0">
        <dgm:presLayoutVars>
          <dgm:dir/>
          <dgm:animLvl val="lvl"/>
          <dgm:resizeHandles val="exact"/>
        </dgm:presLayoutVars>
      </dgm:prSet>
      <dgm:spPr/>
    </dgm:pt>
    <dgm:pt modelId="{6E29F91E-995B-A747-B462-B40DF0A9FDAB}" type="pres">
      <dgm:prSet presAssocID="{F8F853E2-0831-468A-A1DC-96FCFEDE7E7E}" presName="boxAndChildren" presStyleCnt="0"/>
      <dgm:spPr/>
    </dgm:pt>
    <dgm:pt modelId="{F0F6CE2A-8630-5444-8786-E71D7AD2BF1E}" type="pres">
      <dgm:prSet presAssocID="{F8F853E2-0831-468A-A1DC-96FCFEDE7E7E}" presName="parentTextBox" presStyleLbl="node1" presStyleIdx="0" presStyleCnt="5"/>
      <dgm:spPr/>
    </dgm:pt>
    <dgm:pt modelId="{C5003596-B0E2-ED45-BAFA-0F437BC1F9AB}" type="pres">
      <dgm:prSet presAssocID="{3AC983C5-CC61-44DA-86B1-EBBFF822D281}" presName="sp" presStyleCnt="0"/>
      <dgm:spPr/>
    </dgm:pt>
    <dgm:pt modelId="{3D3F4911-8641-844E-AB61-A40C3BCFE9C2}" type="pres">
      <dgm:prSet presAssocID="{77259160-28BA-4CFE-9AA6-5394A6200419}" presName="arrowAndChildren" presStyleCnt="0"/>
      <dgm:spPr/>
    </dgm:pt>
    <dgm:pt modelId="{A097194F-2964-C946-9EBD-3A4ECBB41FA7}" type="pres">
      <dgm:prSet presAssocID="{77259160-28BA-4CFE-9AA6-5394A6200419}" presName="parentTextArrow" presStyleLbl="node1" presStyleIdx="1" presStyleCnt="5"/>
      <dgm:spPr/>
    </dgm:pt>
    <dgm:pt modelId="{D66934C1-8ECE-7F4E-8307-AA0BEBDF8B28}" type="pres">
      <dgm:prSet presAssocID="{E06E879E-96E6-43DC-B2E7-42309E87C8DF}" presName="sp" presStyleCnt="0"/>
      <dgm:spPr/>
    </dgm:pt>
    <dgm:pt modelId="{24131A72-9C9A-6E4D-9439-697BE5EBC743}" type="pres">
      <dgm:prSet presAssocID="{32CB3F5C-29E9-4888-9448-9681F55E99A0}" presName="arrowAndChildren" presStyleCnt="0"/>
      <dgm:spPr/>
    </dgm:pt>
    <dgm:pt modelId="{9CA622E1-AA65-D14C-BE83-64001ADC0624}" type="pres">
      <dgm:prSet presAssocID="{32CB3F5C-29E9-4888-9448-9681F55E99A0}" presName="parentTextArrow" presStyleLbl="node1" presStyleIdx="2" presStyleCnt="5"/>
      <dgm:spPr/>
    </dgm:pt>
    <dgm:pt modelId="{A97D8FA3-41E4-DE43-AA10-E00E7AB6B919}" type="pres">
      <dgm:prSet presAssocID="{F7E4C701-460B-4942-8074-C5CC8C545451}" presName="sp" presStyleCnt="0"/>
      <dgm:spPr/>
    </dgm:pt>
    <dgm:pt modelId="{5F8D07BE-CE26-B74D-8A42-A79B4B57EE71}" type="pres">
      <dgm:prSet presAssocID="{9E383DBA-AB54-4076-8798-98FBB685A434}" presName="arrowAndChildren" presStyleCnt="0"/>
      <dgm:spPr/>
    </dgm:pt>
    <dgm:pt modelId="{685CC3D4-401D-5A48-9221-DCB2FE1E0BE5}" type="pres">
      <dgm:prSet presAssocID="{9E383DBA-AB54-4076-8798-98FBB685A434}" presName="parentTextArrow" presStyleLbl="node1" presStyleIdx="3" presStyleCnt="5"/>
      <dgm:spPr/>
    </dgm:pt>
    <dgm:pt modelId="{94D59E79-A3D5-4F43-898E-932761AFFA33}" type="pres">
      <dgm:prSet presAssocID="{4CA1521F-87C9-4811-9A58-701410463614}" presName="sp" presStyleCnt="0"/>
      <dgm:spPr/>
    </dgm:pt>
    <dgm:pt modelId="{3D62ABF2-8D22-E744-9EEA-5BD2FA3E3D54}" type="pres">
      <dgm:prSet presAssocID="{33562170-5EC2-45C8-B783-33028E9353DE}" presName="arrowAndChildren" presStyleCnt="0"/>
      <dgm:spPr/>
    </dgm:pt>
    <dgm:pt modelId="{99364280-6107-5442-9E25-5A88A86D70EE}" type="pres">
      <dgm:prSet presAssocID="{33562170-5EC2-45C8-B783-33028E9353DE}" presName="parentTextArrow" presStyleLbl="node1" presStyleIdx="4" presStyleCnt="5"/>
      <dgm:spPr/>
    </dgm:pt>
  </dgm:ptLst>
  <dgm:cxnLst>
    <dgm:cxn modelId="{54C14A11-EF09-804C-B907-C673232E5B34}" type="presOf" srcId="{9E383DBA-AB54-4076-8798-98FBB685A434}" destId="{685CC3D4-401D-5A48-9221-DCB2FE1E0BE5}" srcOrd="0" destOrd="0" presId="urn:microsoft.com/office/officeart/2005/8/layout/process4"/>
    <dgm:cxn modelId="{F616101B-8E22-9C46-9659-14FE26CAFC65}" type="presOf" srcId="{33562170-5EC2-45C8-B783-33028E9353DE}" destId="{99364280-6107-5442-9E25-5A88A86D70EE}" srcOrd="0" destOrd="0" presId="urn:microsoft.com/office/officeart/2005/8/layout/process4"/>
    <dgm:cxn modelId="{F18F791F-E348-4824-996A-0A667C822F7F}" srcId="{76CF4C33-5F7C-4F1F-AC58-DE941B398B82}" destId="{F8F853E2-0831-468A-A1DC-96FCFEDE7E7E}" srcOrd="4" destOrd="0" parTransId="{BE7E7546-7A97-4298-A2F8-7163AEED6A50}" sibTransId="{BD2F3407-1586-4D91-8533-B596BA44880F}"/>
    <dgm:cxn modelId="{60585220-12B0-4DE7-AD6B-0A871E8A86B6}" srcId="{76CF4C33-5F7C-4F1F-AC58-DE941B398B82}" destId="{77259160-28BA-4CFE-9AA6-5394A6200419}" srcOrd="3" destOrd="0" parTransId="{E1FF3EBF-2730-4DCB-A25D-FE7A85B21EEF}" sibTransId="{3AC983C5-CC61-44DA-86B1-EBBFF822D281}"/>
    <dgm:cxn modelId="{05A5C75D-CDF1-8542-AAA8-A844634373F2}" type="presOf" srcId="{32CB3F5C-29E9-4888-9448-9681F55E99A0}" destId="{9CA622E1-AA65-D14C-BE83-64001ADC0624}" srcOrd="0" destOrd="0" presId="urn:microsoft.com/office/officeart/2005/8/layout/process4"/>
    <dgm:cxn modelId="{8786D464-4417-451C-BC79-BAF44B321F57}" srcId="{76CF4C33-5F7C-4F1F-AC58-DE941B398B82}" destId="{32CB3F5C-29E9-4888-9448-9681F55E99A0}" srcOrd="2" destOrd="0" parTransId="{62421323-48C9-4B2E-BF76-2769E4B0E7F8}" sibTransId="{E06E879E-96E6-43DC-B2E7-42309E87C8DF}"/>
    <dgm:cxn modelId="{60F5BB52-66BE-48F6-93C8-46E872CB678D}" srcId="{76CF4C33-5F7C-4F1F-AC58-DE941B398B82}" destId="{33562170-5EC2-45C8-B783-33028E9353DE}" srcOrd="0" destOrd="0" parTransId="{569A59FB-111D-4488-8038-B8D0EB4306F1}" sibTransId="{4CA1521F-87C9-4811-9A58-701410463614}"/>
    <dgm:cxn modelId="{EA4D2955-CB07-2843-ADB1-576FEFEBD7B2}" type="presOf" srcId="{77259160-28BA-4CFE-9AA6-5394A6200419}" destId="{A097194F-2964-C946-9EBD-3A4ECBB41FA7}" srcOrd="0" destOrd="0" presId="urn:microsoft.com/office/officeart/2005/8/layout/process4"/>
    <dgm:cxn modelId="{1F1496A4-348E-2541-B8FD-D6B31D24792D}" type="presOf" srcId="{F8F853E2-0831-468A-A1DC-96FCFEDE7E7E}" destId="{F0F6CE2A-8630-5444-8786-E71D7AD2BF1E}" srcOrd="0" destOrd="0" presId="urn:microsoft.com/office/officeart/2005/8/layout/process4"/>
    <dgm:cxn modelId="{AA04C2AF-ED66-4EFA-9B4C-A32CFF2745FD}" srcId="{76CF4C33-5F7C-4F1F-AC58-DE941B398B82}" destId="{9E383DBA-AB54-4076-8798-98FBB685A434}" srcOrd="1" destOrd="0" parTransId="{8AAA9A00-0901-47F3-857E-54054C9BDFCA}" sibTransId="{F7E4C701-460B-4942-8074-C5CC8C545451}"/>
    <dgm:cxn modelId="{1FDC78C3-2445-D944-B36D-4DD5EF384935}" type="presOf" srcId="{76CF4C33-5F7C-4F1F-AC58-DE941B398B82}" destId="{58A37C11-FBB2-A247-BECD-4BD9D7DA67B7}" srcOrd="0" destOrd="0" presId="urn:microsoft.com/office/officeart/2005/8/layout/process4"/>
    <dgm:cxn modelId="{340099C2-F7CD-B146-B67F-12EB5D730047}" type="presParOf" srcId="{58A37C11-FBB2-A247-BECD-4BD9D7DA67B7}" destId="{6E29F91E-995B-A747-B462-B40DF0A9FDAB}" srcOrd="0" destOrd="0" presId="urn:microsoft.com/office/officeart/2005/8/layout/process4"/>
    <dgm:cxn modelId="{0B709FFF-8387-EF43-B038-96C219426D35}" type="presParOf" srcId="{6E29F91E-995B-A747-B462-B40DF0A9FDAB}" destId="{F0F6CE2A-8630-5444-8786-E71D7AD2BF1E}" srcOrd="0" destOrd="0" presId="urn:microsoft.com/office/officeart/2005/8/layout/process4"/>
    <dgm:cxn modelId="{08C112B6-1216-3E48-943F-CDB3305A3DCF}" type="presParOf" srcId="{58A37C11-FBB2-A247-BECD-4BD9D7DA67B7}" destId="{C5003596-B0E2-ED45-BAFA-0F437BC1F9AB}" srcOrd="1" destOrd="0" presId="urn:microsoft.com/office/officeart/2005/8/layout/process4"/>
    <dgm:cxn modelId="{EB85418D-041C-FB42-A3BC-AFDEDFA8FDEE}" type="presParOf" srcId="{58A37C11-FBB2-A247-BECD-4BD9D7DA67B7}" destId="{3D3F4911-8641-844E-AB61-A40C3BCFE9C2}" srcOrd="2" destOrd="0" presId="urn:microsoft.com/office/officeart/2005/8/layout/process4"/>
    <dgm:cxn modelId="{BC24727C-917D-1E44-87E6-6B2092DDF9F4}" type="presParOf" srcId="{3D3F4911-8641-844E-AB61-A40C3BCFE9C2}" destId="{A097194F-2964-C946-9EBD-3A4ECBB41FA7}" srcOrd="0" destOrd="0" presId="urn:microsoft.com/office/officeart/2005/8/layout/process4"/>
    <dgm:cxn modelId="{EED2D2AE-0834-3C49-8A96-D470C526D1E5}" type="presParOf" srcId="{58A37C11-FBB2-A247-BECD-4BD9D7DA67B7}" destId="{D66934C1-8ECE-7F4E-8307-AA0BEBDF8B28}" srcOrd="3" destOrd="0" presId="urn:microsoft.com/office/officeart/2005/8/layout/process4"/>
    <dgm:cxn modelId="{15BF3F0E-5A80-9244-B8EA-789910F85386}" type="presParOf" srcId="{58A37C11-FBB2-A247-BECD-4BD9D7DA67B7}" destId="{24131A72-9C9A-6E4D-9439-697BE5EBC743}" srcOrd="4" destOrd="0" presId="urn:microsoft.com/office/officeart/2005/8/layout/process4"/>
    <dgm:cxn modelId="{0224BECD-AA2B-7349-B2CA-02CA243F5BEB}" type="presParOf" srcId="{24131A72-9C9A-6E4D-9439-697BE5EBC743}" destId="{9CA622E1-AA65-D14C-BE83-64001ADC0624}" srcOrd="0" destOrd="0" presId="urn:microsoft.com/office/officeart/2005/8/layout/process4"/>
    <dgm:cxn modelId="{09FE3A02-390C-D449-B547-5B42333629D6}" type="presParOf" srcId="{58A37C11-FBB2-A247-BECD-4BD9D7DA67B7}" destId="{A97D8FA3-41E4-DE43-AA10-E00E7AB6B919}" srcOrd="5" destOrd="0" presId="urn:microsoft.com/office/officeart/2005/8/layout/process4"/>
    <dgm:cxn modelId="{796AC5E2-C43D-FF44-94BA-888414EFA103}" type="presParOf" srcId="{58A37C11-FBB2-A247-BECD-4BD9D7DA67B7}" destId="{5F8D07BE-CE26-B74D-8A42-A79B4B57EE71}" srcOrd="6" destOrd="0" presId="urn:microsoft.com/office/officeart/2005/8/layout/process4"/>
    <dgm:cxn modelId="{FEFEFD02-3881-2E40-AD31-840F35FD630C}" type="presParOf" srcId="{5F8D07BE-CE26-B74D-8A42-A79B4B57EE71}" destId="{685CC3D4-401D-5A48-9221-DCB2FE1E0BE5}" srcOrd="0" destOrd="0" presId="urn:microsoft.com/office/officeart/2005/8/layout/process4"/>
    <dgm:cxn modelId="{7C73A563-838A-9D49-85D1-0BC35540FF5F}" type="presParOf" srcId="{58A37C11-FBB2-A247-BECD-4BD9D7DA67B7}" destId="{94D59E79-A3D5-4F43-898E-932761AFFA33}" srcOrd="7" destOrd="0" presId="urn:microsoft.com/office/officeart/2005/8/layout/process4"/>
    <dgm:cxn modelId="{395C409C-834E-ED43-9787-69D4FBD7C123}" type="presParOf" srcId="{58A37C11-FBB2-A247-BECD-4BD9D7DA67B7}" destId="{3D62ABF2-8D22-E744-9EEA-5BD2FA3E3D54}" srcOrd="8" destOrd="0" presId="urn:microsoft.com/office/officeart/2005/8/layout/process4"/>
    <dgm:cxn modelId="{46020FA8-809B-3940-BB23-D25237062EF2}" type="presParOf" srcId="{3D62ABF2-8D22-E744-9EEA-5BD2FA3E3D54}" destId="{99364280-6107-5442-9E25-5A88A86D70EE}" srcOrd="0" destOrd="0" presId="urn:microsoft.com/office/officeart/2005/8/layout/process4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6EF2A8-D82F-401D-879A-55689F32F38C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E916349E-975E-4B34-A1BA-E02164DE0318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Montserrat" pitchFamily="2" charset="77"/>
            </a:rPr>
            <a:t>Founded in 1977</a:t>
          </a:r>
          <a:endParaRPr lang="en-US" dirty="0">
            <a:latin typeface="Montserrat" pitchFamily="2" charset="77"/>
          </a:endParaRPr>
        </a:p>
      </dgm:t>
    </dgm:pt>
    <dgm:pt modelId="{78C79450-3FB5-452E-8079-77850F2BA8AE}" type="parTrans" cxnId="{BC71D1BF-64EC-4E98-9854-B33520371066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E96C3E3E-CEB2-412C-889F-A73A06E74787}" type="sibTrans" cxnId="{BC71D1BF-64EC-4E98-9854-B33520371066}">
      <dgm:prSet/>
      <dgm:spPr/>
      <dgm:t>
        <a:bodyPr/>
        <a:lstStyle/>
        <a:p>
          <a:pPr>
            <a:lnSpc>
              <a:spcPct val="100000"/>
            </a:lnSpc>
          </a:pPr>
          <a:endParaRPr lang="en-US">
            <a:latin typeface="Montserrat" pitchFamily="2" charset="77"/>
          </a:endParaRPr>
        </a:p>
      </dgm:t>
    </dgm:pt>
    <dgm:pt modelId="{1A0536AA-9785-45CD-858D-B2CA23EF2403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Montserrat" pitchFamily="2" charset="77"/>
            </a:rPr>
            <a:t>Based in Redditch, Worcestershire</a:t>
          </a:r>
          <a:endParaRPr lang="en-US" dirty="0">
            <a:latin typeface="Montserrat" pitchFamily="2" charset="77"/>
          </a:endParaRPr>
        </a:p>
      </dgm:t>
    </dgm:pt>
    <dgm:pt modelId="{2164C831-5BD7-4836-A429-287020401E7D}" type="parTrans" cxnId="{322708C9-096E-4F85-99D9-B8EE8E3ACB1E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5BCFF740-FEEA-4DB5-A08C-92CD49B48227}" type="sibTrans" cxnId="{322708C9-096E-4F85-99D9-B8EE8E3ACB1E}">
      <dgm:prSet/>
      <dgm:spPr/>
      <dgm:t>
        <a:bodyPr/>
        <a:lstStyle/>
        <a:p>
          <a:pPr>
            <a:lnSpc>
              <a:spcPct val="100000"/>
            </a:lnSpc>
          </a:pPr>
          <a:endParaRPr lang="en-US">
            <a:latin typeface="Montserrat" pitchFamily="2" charset="77"/>
          </a:endParaRPr>
        </a:p>
      </dgm:t>
    </dgm:pt>
    <dgm:pt modelId="{5E17AA62-62E3-460C-8F1D-FA69685AA27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Montserrat" pitchFamily="2" charset="77"/>
            </a:rPr>
            <a:t>Develop &amp; use our own bespoke IT systems</a:t>
          </a:r>
          <a:endParaRPr lang="en-US" dirty="0">
            <a:latin typeface="Montserrat" pitchFamily="2" charset="77"/>
          </a:endParaRPr>
        </a:p>
      </dgm:t>
    </dgm:pt>
    <dgm:pt modelId="{F008ADEC-BE97-4D03-9C86-6A760CDFD065}" type="parTrans" cxnId="{93142988-02EF-45B5-A6FF-67B6FA0007DC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E27DC714-7E0C-4B10-979C-D6C7AA3A0399}" type="sibTrans" cxnId="{93142988-02EF-45B5-A6FF-67B6FA0007DC}">
      <dgm:prSet/>
      <dgm:spPr/>
      <dgm:t>
        <a:bodyPr/>
        <a:lstStyle/>
        <a:p>
          <a:pPr>
            <a:lnSpc>
              <a:spcPct val="100000"/>
            </a:lnSpc>
          </a:pPr>
          <a:endParaRPr lang="en-US">
            <a:latin typeface="Montserrat" pitchFamily="2" charset="77"/>
          </a:endParaRPr>
        </a:p>
      </dgm:t>
    </dgm:pt>
    <dgm:pt modelId="{E29850BB-DEC2-4D14-86F4-731954EC4953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Montserrat" pitchFamily="2" charset="77"/>
            </a:rPr>
            <a:t>Always used directly employed Enforcement Agents</a:t>
          </a:r>
          <a:endParaRPr lang="en-US" dirty="0">
            <a:latin typeface="Montserrat" pitchFamily="2" charset="77"/>
          </a:endParaRPr>
        </a:p>
      </dgm:t>
    </dgm:pt>
    <dgm:pt modelId="{BA0E0FC1-AC9A-4877-9FCC-376A0819E8C3}" type="parTrans" cxnId="{B63B0821-0A7A-4CBE-A942-7D176BD10AD7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7951C3EC-E58B-46C9-8DDD-6B8879BB32E2}" type="sibTrans" cxnId="{B63B0821-0A7A-4CBE-A942-7D176BD10AD7}">
      <dgm:prSet/>
      <dgm:spPr/>
      <dgm:t>
        <a:bodyPr/>
        <a:lstStyle/>
        <a:p>
          <a:pPr>
            <a:lnSpc>
              <a:spcPct val="100000"/>
            </a:lnSpc>
          </a:pPr>
          <a:endParaRPr lang="en-US">
            <a:latin typeface="Montserrat" pitchFamily="2" charset="77"/>
          </a:endParaRPr>
        </a:p>
      </dgm:t>
    </dgm:pt>
    <dgm:pt modelId="{816487DE-1FC4-4271-B7C5-A900F0E916A7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Montserrat" pitchFamily="2" charset="77"/>
            </a:rPr>
            <a:t>Highest number of directly employed Enforcement Agents</a:t>
          </a:r>
          <a:endParaRPr lang="en-US" dirty="0">
            <a:latin typeface="Montserrat" pitchFamily="2" charset="77"/>
          </a:endParaRPr>
        </a:p>
      </dgm:t>
    </dgm:pt>
    <dgm:pt modelId="{E017AE36-7376-43E0-83BA-F42732030D34}" type="parTrans" cxnId="{86709C74-5CF5-4F4B-A0FE-FF5392835CC2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C70D991A-D29D-4801-AAEF-221297BB7105}" type="sibTrans" cxnId="{86709C74-5CF5-4F4B-A0FE-FF5392835CC2}">
      <dgm:prSet/>
      <dgm:spPr/>
      <dgm:t>
        <a:bodyPr/>
        <a:lstStyle/>
        <a:p>
          <a:pPr>
            <a:lnSpc>
              <a:spcPct val="100000"/>
            </a:lnSpc>
          </a:pPr>
          <a:endParaRPr lang="en-US">
            <a:latin typeface="Montserrat" pitchFamily="2" charset="77"/>
          </a:endParaRPr>
        </a:p>
      </dgm:t>
    </dgm:pt>
    <dgm:pt modelId="{C641F77D-4415-4267-AAB5-158DD3EF1CE7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Montserrat" pitchFamily="2" charset="77"/>
            </a:rPr>
            <a:t>Over 140 client contracts – 300 staff</a:t>
          </a:r>
          <a:endParaRPr lang="en-US" dirty="0">
            <a:latin typeface="Montserrat" pitchFamily="2" charset="77"/>
          </a:endParaRPr>
        </a:p>
      </dgm:t>
    </dgm:pt>
    <dgm:pt modelId="{F8ABCE8D-478C-4304-A1CD-4D4A3C376357}" type="parTrans" cxnId="{1FE5085B-E6AD-4FB4-A1C2-B75B155F5E08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AF348B10-B529-4A3F-BB4F-C005464923B9}" type="sibTrans" cxnId="{1FE5085B-E6AD-4FB4-A1C2-B75B155F5E08}">
      <dgm:prSet/>
      <dgm:spPr/>
      <dgm:t>
        <a:bodyPr/>
        <a:lstStyle/>
        <a:p>
          <a:pPr>
            <a:lnSpc>
              <a:spcPct val="100000"/>
            </a:lnSpc>
          </a:pPr>
          <a:endParaRPr lang="en-US">
            <a:latin typeface="Montserrat" pitchFamily="2" charset="77"/>
          </a:endParaRPr>
        </a:p>
      </dgm:t>
    </dgm:pt>
    <dgm:pt modelId="{0497DF1B-F566-4A74-B142-29642608956F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Montserrat" pitchFamily="2" charset="77"/>
            </a:rPr>
            <a:t>A firm but fair approach to collection</a:t>
          </a:r>
          <a:endParaRPr lang="en-US" dirty="0">
            <a:latin typeface="Montserrat" pitchFamily="2" charset="77"/>
          </a:endParaRPr>
        </a:p>
      </dgm:t>
    </dgm:pt>
    <dgm:pt modelId="{713C836E-7F1F-4AA0-A573-7FC95BF76B9E}" type="parTrans" cxnId="{A8E2B824-5853-4451-A1F1-C2193547ED5D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4B6BA919-80D5-4F88-A191-3EEC2749AC0E}" type="sibTrans" cxnId="{A8E2B824-5853-4451-A1F1-C2193547ED5D}">
      <dgm:prSet/>
      <dgm:spPr/>
      <dgm:t>
        <a:bodyPr/>
        <a:lstStyle/>
        <a:p>
          <a:pPr>
            <a:lnSpc>
              <a:spcPct val="100000"/>
            </a:lnSpc>
          </a:pPr>
          <a:endParaRPr lang="en-US">
            <a:latin typeface="Montserrat" pitchFamily="2" charset="77"/>
          </a:endParaRPr>
        </a:p>
      </dgm:t>
    </dgm:pt>
    <dgm:pt modelId="{9DE7CE65-486A-4DA3-AA41-C3726155E20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Montserrat" pitchFamily="2" charset="77"/>
            </a:rPr>
            <a:t>Excellent reputation within the industry for delivering a professional service.</a:t>
          </a:r>
          <a:endParaRPr lang="en-US" dirty="0">
            <a:latin typeface="Montserrat" pitchFamily="2" charset="77"/>
          </a:endParaRPr>
        </a:p>
      </dgm:t>
    </dgm:pt>
    <dgm:pt modelId="{643EB015-AD28-4328-885A-D0FF5E58918D}" type="parTrans" cxnId="{BCCA600C-E8A0-434B-B79C-98CE6D446E27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877AC3D2-CCA7-4C17-A068-E620D4E6408B}" type="sibTrans" cxnId="{BCCA600C-E8A0-434B-B79C-98CE6D446E27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C98C6F8E-8FD3-4A0B-AC8E-341063185C6F}" type="pres">
      <dgm:prSet presAssocID="{D26EF2A8-D82F-401D-879A-55689F32F38C}" presName="root" presStyleCnt="0">
        <dgm:presLayoutVars>
          <dgm:dir/>
          <dgm:resizeHandles val="exact"/>
        </dgm:presLayoutVars>
      </dgm:prSet>
      <dgm:spPr/>
    </dgm:pt>
    <dgm:pt modelId="{BB866E92-5A8C-42D4-AEC6-496C8A5484BE}" type="pres">
      <dgm:prSet presAssocID="{D26EF2A8-D82F-401D-879A-55689F32F38C}" presName="container" presStyleCnt="0">
        <dgm:presLayoutVars>
          <dgm:dir/>
          <dgm:resizeHandles val="exact"/>
        </dgm:presLayoutVars>
      </dgm:prSet>
      <dgm:spPr/>
    </dgm:pt>
    <dgm:pt modelId="{1A331427-8E8D-4552-8B5D-E674C0FFE1FB}" type="pres">
      <dgm:prSet presAssocID="{E916349E-975E-4B34-A1BA-E02164DE0318}" presName="compNode" presStyleCnt="0"/>
      <dgm:spPr/>
    </dgm:pt>
    <dgm:pt modelId="{CAFEB360-3FC2-49CC-BAA3-280F56B2E246}" type="pres">
      <dgm:prSet presAssocID="{E916349E-975E-4B34-A1BA-E02164DE0318}" presName="iconBgRect" presStyleLbl="bgShp" presStyleIdx="0" presStyleCnt="8"/>
      <dgm:spPr>
        <a:solidFill>
          <a:schemeClr val="bg1"/>
        </a:solidFill>
      </dgm:spPr>
    </dgm:pt>
    <dgm:pt modelId="{10DC6534-A366-43A9-8210-D27E572FC550}" type="pres">
      <dgm:prSet presAssocID="{E916349E-975E-4B34-A1BA-E02164DE0318}" presName="iconRect" presStyleLbl="node1" presStyleIdx="0" presStyleCnt="8"/>
      <dgm:spPr>
        <a:blipFill rotWithShape="1"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dding Rings"/>
        </a:ext>
      </dgm:extLst>
    </dgm:pt>
    <dgm:pt modelId="{A4307C5C-F373-4563-8EE4-00F7DF9577C6}" type="pres">
      <dgm:prSet presAssocID="{E916349E-975E-4B34-A1BA-E02164DE0318}" presName="spaceRect" presStyleCnt="0"/>
      <dgm:spPr/>
    </dgm:pt>
    <dgm:pt modelId="{E2666D28-8AC8-4746-A3A4-9D49C45B0E7E}" type="pres">
      <dgm:prSet presAssocID="{E916349E-975E-4B34-A1BA-E02164DE0318}" presName="textRect" presStyleLbl="revTx" presStyleIdx="0" presStyleCnt="8">
        <dgm:presLayoutVars>
          <dgm:chMax val="1"/>
          <dgm:chPref val="1"/>
        </dgm:presLayoutVars>
      </dgm:prSet>
      <dgm:spPr/>
    </dgm:pt>
    <dgm:pt modelId="{9BF4713C-F15B-4139-B84C-1B825F995171}" type="pres">
      <dgm:prSet presAssocID="{E96C3E3E-CEB2-412C-889F-A73A06E74787}" presName="sibTrans" presStyleLbl="sibTrans2D1" presStyleIdx="0" presStyleCnt="0"/>
      <dgm:spPr/>
    </dgm:pt>
    <dgm:pt modelId="{6071ED21-EA15-4791-98CA-1AF6AB2BBAF8}" type="pres">
      <dgm:prSet presAssocID="{1A0536AA-9785-45CD-858D-B2CA23EF2403}" presName="compNode" presStyleCnt="0"/>
      <dgm:spPr/>
    </dgm:pt>
    <dgm:pt modelId="{36661E4B-1985-48AB-9D46-3FCAF56A55FD}" type="pres">
      <dgm:prSet presAssocID="{1A0536AA-9785-45CD-858D-B2CA23EF2403}" presName="iconBgRect" presStyleLbl="bgShp" presStyleIdx="1" presStyleCnt="8"/>
      <dgm:spPr>
        <a:solidFill>
          <a:schemeClr val="bg1"/>
        </a:solidFill>
      </dgm:spPr>
    </dgm:pt>
    <dgm:pt modelId="{A7C0BC4D-A496-4ED4-8C04-F8C315F88663}" type="pres">
      <dgm:prSet presAssocID="{1A0536AA-9785-45CD-858D-B2CA23EF2403}" presName="iconRect" presStyleLbl="node1" presStyleIdx="1" presStyleCnt="8"/>
      <dgm:spPr>
        <a:blipFill rotWithShape="1"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tcoin"/>
        </a:ext>
      </dgm:extLst>
    </dgm:pt>
    <dgm:pt modelId="{436910EC-FB72-407F-B1CA-236529C40EC9}" type="pres">
      <dgm:prSet presAssocID="{1A0536AA-9785-45CD-858D-B2CA23EF2403}" presName="spaceRect" presStyleCnt="0"/>
      <dgm:spPr/>
    </dgm:pt>
    <dgm:pt modelId="{95E0BCD5-412D-496C-91BD-3D5357FA0238}" type="pres">
      <dgm:prSet presAssocID="{1A0536AA-9785-45CD-858D-B2CA23EF2403}" presName="textRect" presStyleLbl="revTx" presStyleIdx="1" presStyleCnt="8">
        <dgm:presLayoutVars>
          <dgm:chMax val="1"/>
          <dgm:chPref val="1"/>
        </dgm:presLayoutVars>
      </dgm:prSet>
      <dgm:spPr/>
    </dgm:pt>
    <dgm:pt modelId="{9C30168F-A966-4E0D-9311-472F00501ED5}" type="pres">
      <dgm:prSet presAssocID="{5BCFF740-FEEA-4DB5-A08C-92CD49B48227}" presName="sibTrans" presStyleLbl="sibTrans2D1" presStyleIdx="0" presStyleCnt="0"/>
      <dgm:spPr/>
    </dgm:pt>
    <dgm:pt modelId="{09A1106C-E899-4176-86CE-BF880466D657}" type="pres">
      <dgm:prSet presAssocID="{5E17AA62-62E3-460C-8F1D-FA69685AA272}" presName="compNode" presStyleCnt="0"/>
      <dgm:spPr/>
    </dgm:pt>
    <dgm:pt modelId="{25E299D5-9A83-4321-ADEB-6BA50993F98A}" type="pres">
      <dgm:prSet presAssocID="{5E17AA62-62E3-460C-8F1D-FA69685AA272}" presName="iconBgRect" presStyleLbl="bgShp" presStyleIdx="2" presStyleCnt="8"/>
      <dgm:spPr>
        <a:solidFill>
          <a:schemeClr val="bg1"/>
        </a:solidFill>
      </dgm:spPr>
    </dgm:pt>
    <dgm:pt modelId="{CFC93390-3059-48AC-B980-641A8BDF3691}" type="pres">
      <dgm:prSet presAssocID="{5E17AA62-62E3-460C-8F1D-FA69685AA272}" presName="iconRect" presStyleLbl="node1" presStyleIdx="2" presStyleCnt="8" custScaleY="100307"/>
      <dgm:spPr>
        <a:blipFill rotWithShape="1"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ceFlag"/>
        </a:ext>
      </dgm:extLst>
    </dgm:pt>
    <dgm:pt modelId="{59EE6242-C1F3-4715-B759-BB4700AC3933}" type="pres">
      <dgm:prSet presAssocID="{5E17AA62-62E3-460C-8F1D-FA69685AA272}" presName="spaceRect" presStyleCnt="0"/>
      <dgm:spPr/>
    </dgm:pt>
    <dgm:pt modelId="{114E0131-B81B-43BC-A5B2-2B58640D249D}" type="pres">
      <dgm:prSet presAssocID="{5E17AA62-62E3-460C-8F1D-FA69685AA272}" presName="textRect" presStyleLbl="revTx" presStyleIdx="2" presStyleCnt="8">
        <dgm:presLayoutVars>
          <dgm:chMax val="1"/>
          <dgm:chPref val="1"/>
        </dgm:presLayoutVars>
      </dgm:prSet>
      <dgm:spPr/>
    </dgm:pt>
    <dgm:pt modelId="{2CA2FA91-7DFF-416E-A584-F8D2A7F5E4AB}" type="pres">
      <dgm:prSet presAssocID="{E27DC714-7E0C-4B10-979C-D6C7AA3A0399}" presName="sibTrans" presStyleLbl="sibTrans2D1" presStyleIdx="0" presStyleCnt="0"/>
      <dgm:spPr/>
    </dgm:pt>
    <dgm:pt modelId="{926092D0-F9D9-4915-8958-0FE2842D24B5}" type="pres">
      <dgm:prSet presAssocID="{E29850BB-DEC2-4D14-86F4-731954EC4953}" presName="compNode" presStyleCnt="0"/>
      <dgm:spPr/>
    </dgm:pt>
    <dgm:pt modelId="{ACFB2DB4-E3AB-48BF-ABF2-36BA29FC46F7}" type="pres">
      <dgm:prSet presAssocID="{E29850BB-DEC2-4D14-86F4-731954EC4953}" presName="iconBgRect" presStyleLbl="bgShp" presStyleIdx="3" presStyleCnt="8"/>
      <dgm:spPr>
        <a:solidFill>
          <a:schemeClr val="bg1"/>
        </a:solidFill>
      </dgm:spPr>
    </dgm:pt>
    <dgm:pt modelId="{4BA9457B-43FF-4CA1-BB6C-CD37683605B5}" type="pres">
      <dgm:prSet presAssocID="{E29850BB-DEC2-4D14-86F4-731954EC4953}" presName="iconRect" presStyleLbl="node1" presStyleIdx="3" presStyleCnt="8" custScaleX="107410" custScaleY="107410"/>
      <dgm:spPr>
        <a:blipFill rotWithShape="1"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0E6D92AE-6E6E-4743-A1E8-E328B01D16E0}" type="pres">
      <dgm:prSet presAssocID="{E29850BB-DEC2-4D14-86F4-731954EC4953}" presName="spaceRect" presStyleCnt="0"/>
      <dgm:spPr/>
    </dgm:pt>
    <dgm:pt modelId="{FAFDBA36-AF1D-4097-B42E-E5353197A089}" type="pres">
      <dgm:prSet presAssocID="{E29850BB-DEC2-4D14-86F4-731954EC4953}" presName="textRect" presStyleLbl="revTx" presStyleIdx="3" presStyleCnt="8">
        <dgm:presLayoutVars>
          <dgm:chMax val="1"/>
          <dgm:chPref val="1"/>
        </dgm:presLayoutVars>
      </dgm:prSet>
      <dgm:spPr/>
    </dgm:pt>
    <dgm:pt modelId="{65C61E5D-2BAE-4035-9958-6432E430AD2F}" type="pres">
      <dgm:prSet presAssocID="{7951C3EC-E58B-46C9-8DDD-6B8879BB32E2}" presName="sibTrans" presStyleLbl="sibTrans2D1" presStyleIdx="0" presStyleCnt="0"/>
      <dgm:spPr/>
    </dgm:pt>
    <dgm:pt modelId="{1B270CEE-14C4-4499-A295-A954CF47608D}" type="pres">
      <dgm:prSet presAssocID="{816487DE-1FC4-4271-B7C5-A900F0E916A7}" presName="compNode" presStyleCnt="0"/>
      <dgm:spPr/>
    </dgm:pt>
    <dgm:pt modelId="{9F86304C-62B1-44F6-A231-4D799C5418CE}" type="pres">
      <dgm:prSet presAssocID="{816487DE-1FC4-4271-B7C5-A900F0E916A7}" presName="iconBgRect" presStyleLbl="bgShp" presStyleIdx="4" presStyleCnt="8"/>
      <dgm:spPr>
        <a:solidFill>
          <a:schemeClr val="bg1"/>
        </a:solidFill>
      </dgm:spPr>
    </dgm:pt>
    <dgm:pt modelId="{3BCA1AA9-73DC-4619-942E-2F1C44A7FD13}" type="pres">
      <dgm:prSet presAssocID="{816487DE-1FC4-4271-B7C5-A900F0E916A7}" presName="iconRect" presStyleLbl="node1" presStyleIdx="4" presStyleCnt="8"/>
      <dgm:spPr>
        <a:blipFill rotWithShape="1"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tective"/>
        </a:ext>
      </dgm:extLst>
    </dgm:pt>
    <dgm:pt modelId="{FC59F282-9FED-4E11-A6AC-5835BBFB5BE7}" type="pres">
      <dgm:prSet presAssocID="{816487DE-1FC4-4271-B7C5-A900F0E916A7}" presName="spaceRect" presStyleCnt="0"/>
      <dgm:spPr/>
    </dgm:pt>
    <dgm:pt modelId="{8CC19837-02A6-498D-8332-C74D3E92F5A5}" type="pres">
      <dgm:prSet presAssocID="{816487DE-1FC4-4271-B7C5-A900F0E916A7}" presName="textRect" presStyleLbl="revTx" presStyleIdx="4" presStyleCnt="8">
        <dgm:presLayoutVars>
          <dgm:chMax val="1"/>
          <dgm:chPref val="1"/>
        </dgm:presLayoutVars>
      </dgm:prSet>
      <dgm:spPr/>
    </dgm:pt>
    <dgm:pt modelId="{CA084B8A-8AD8-4F9A-84D2-F5941A04CC5F}" type="pres">
      <dgm:prSet presAssocID="{C70D991A-D29D-4801-AAEF-221297BB7105}" presName="sibTrans" presStyleLbl="sibTrans2D1" presStyleIdx="0" presStyleCnt="0"/>
      <dgm:spPr/>
    </dgm:pt>
    <dgm:pt modelId="{ABCA13C3-CAF9-49CA-8E30-33EEEF279603}" type="pres">
      <dgm:prSet presAssocID="{C641F77D-4415-4267-AAB5-158DD3EF1CE7}" presName="compNode" presStyleCnt="0"/>
      <dgm:spPr/>
    </dgm:pt>
    <dgm:pt modelId="{98A69CD0-3744-43E2-AAC2-BCE9C8D05363}" type="pres">
      <dgm:prSet presAssocID="{C641F77D-4415-4267-AAB5-158DD3EF1CE7}" presName="iconBgRect" presStyleLbl="bgShp" presStyleIdx="5" presStyleCnt="8"/>
      <dgm:spPr>
        <a:solidFill>
          <a:schemeClr val="bg1"/>
        </a:solidFill>
      </dgm:spPr>
    </dgm:pt>
    <dgm:pt modelId="{4B891A9D-789C-4370-8590-A39D717ECD16}" type="pres">
      <dgm:prSet presAssocID="{C641F77D-4415-4267-AAB5-158DD3EF1CE7}" presName="iconRect" presStyleLbl="node1" presStyleIdx="5" presStyleCnt="8"/>
      <dgm:spPr>
        <a:blipFill rotWithShape="1"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m"/>
        </a:ext>
      </dgm:extLst>
    </dgm:pt>
    <dgm:pt modelId="{E0F79E73-E1EE-4FBF-82C7-1F6B12006309}" type="pres">
      <dgm:prSet presAssocID="{C641F77D-4415-4267-AAB5-158DD3EF1CE7}" presName="spaceRect" presStyleCnt="0"/>
      <dgm:spPr/>
    </dgm:pt>
    <dgm:pt modelId="{BBB8D5BB-E468-45DC-9938-ED7081CB8BEC}" type="pres">
      <dgm:prSet presAssocID="{C641F77D-4415-4267-AAB5-158DD3EF1CE7}" presName="textRect" presStyleLbl="revTx" presStyleIdx="5" presStyleCnt="8">
        <dgm:presLayoutVars>
          <dgm:chMax val="1"/>
          <dgm:chPref val="1"/>
        </dgm:presLayoutVars>
      </dgm:prSet>
      <dgm:spPr/>
    </dgm:pt>
    <dgm:pt modelId="{6628DFEA-13CB-4552-B25B-7D93FC293B7C}" type="pres">
      <dgm:prSet presAssocID="{AF348B10-B529-4A3F-BB4F-C005464923B9}" presName="sibTrans" presStyleLbl="sibTrans2D1" presStyleIdx="0" presStyleCnt="0"/>
      <dgm:spPr/>
    </dgm:pt>
    <dgm:pt modelId="{B208CEFC-7395-4525-90E5-AC6AB22AD775}" type="pres">
      <dgm:prSet presAssocID="{0497DF1B-F566-4A74-B142-29642608956F}" presName="compNode" presStyleCnt="0"/>
      <dgm:spPr/>
    </dgm:pt>
    <dgm:pt modelId="{00053C63-D772-4F9C-A05C-35ACAC93A059}" type="pres">
      <dgm:prSet presAssocID="{0497DF1B-F566-4A74-B142-29642608956F}" presName="iconBgRect" presStyleLbl="bgShp" presStyleIdx="6" presStyleCnt="8" custLinFactX="100000" custLinFactNeighborX="100482"/>
      <dgm:spPr>
        <a:solidFill>
          <a:schemeClr val="bg1"/>
        </a:solidFill>
      </dgm:spPr>
    </dgm:pt>
    <dgm:pt modelId="{12C47B2F-37C3-4DD5-B0EE-405023F4D46D}" type="pres">
      <dgm:prSet presAssocID="{0497DF1B-F566-4A74-B142-29642608956F}" presName="iconRect" presStyleLbl="node1" presStyleIdx="6" presStyleCnt="8" custLinFactX="145660" custLinFactNeighborX="200000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DFD29FAB-F8B2-4628-8DC8-9F1D8CFB94D8}" type="pres">
      <dgm:prSet presAssocID="{0497DF1B-F566-4A74-B142-29642608956F}" presName="spaceRect" presStyleCnt="0"/>
      <dgm:spPr/>
    </dgm:pt>
    <dgm:pt modelId="{7E4FA53C-0946-4779-B86C-E9EE24055DD9}" type="pres">
      <dgm:prSet presAssocID="{0497DF1B-F566-4A74-B142-29642608956F}" presName="textRect" presStyleLbl="revTx" presStyleIdx="6" presStyleCnt="8" custLinFactNeighborX="85053">
        <dgm:presLayoutVars>
          <dgm:chMax val="1"/>
          <dgm:chPref val="1"/>
        </dgm:presLayoutVars>
      </dgm:prSet>
      <dgm:spPr/>
    </dgm:pt>
    <dgm:pt modelId="{14277738-B685-41D6-BEDB-01C28DED9D99}" type="pres">
      <dgm:prSet presAssocID="{4B6BA919-80D5-4F88-A191-3EEC2749AC0E}" presName="sibTrans" presStyleLbl="sibTrans2D1" presStyleIdx="0" presStyleCnt="0"/>
      <dgm:spPr/>
    </dgm:pt>
    <dgm:pt modelId="{55C2FB8D-0A69-487B-83FB-E06A2405A31E}" type="pres">
      <dgm:prSet presAssocID="{9DE7CE65-486A-4DA3-AA41-C3726155E202}" presName="compNode" presStyleCnt="0"/>
      <dgm:spPr/>
    </dgm:pt>
    <dgm:pt modelId="{DF50F8D7-A129-4F0F-943A-A50913EE62B2}" type="pres">
      <dgm:prSet presAssocID="{9DE7CE65-486A-4DA3-AA41-C3726155E202}" presName="iconBgRect" presStyleLbl="bgShp" presStyleIdx="7" presStyleCnt="8" custLinFactX="100000" custLinFactNeighborX="100482"/>
      <dgm:spPr>
        <a:solidFill>
          <a:schemeClr val="bg1"/>
        </a:solidFill>
      </dgm:spPr>
    </dgm:pt>
    <dgm:pt modelId="{AA01121E-FFDB-4D61-B43A-999D83E3866C}" type="pres">
      <dgm:prSet presAssocID="{9DE7CE65-486A-4DA3-AA41-C3726155E202}" presName="iconRect" presStyleLbl="node1" presStyleIdx="7" presStyleCnt="8" custLinFactX="145660" custLinFactNeighborX="200000"/>
      <dgm:spPr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ibbon"/>
        </a:ext>
      </dgm:extLst>
    </dgm:pt>
    <dgm:pt modelId="{95CF5745-19A8-402C-BFD5-1CFF497AB274}" type="pres">
      <dgm:prSet presAssocID="{9DE7CE65-486A-4DA3-AA41-C3726155E202}" presName="spaceRect" presStyleCnt="0"/>
      <dgm:spPr/>
    </dgm:pt>
    <dgm:pt modelId="{0EACBB15-DB24-4ABC-A669-A894768B3C29}" type="pres">
      <dgm:prSet presAssocID="{9DE7CE65-486A-4DA3-AA41-C3726155E202}" presName="textRect" presStyleLbl="revTx" presStyleIdx="7" presStyleCnt="8" custLinFactNeighborX="85053">
        <dgm:presLayoutVars>
          <dgm:chMax val="1"/>
          <dgm:chPref val="1"/>
        </dgm:presLayoutVars>
      </dgm:prSet>
      <dgm:spPr/>
    </dgm:pt>
  </dgm:ptLst>
  <dgm:cxnLst>
    <dgm:cxn modelId="{E0D9A003-CD47-421E-976E-72F4A3460DE4}" type="presOf" srcId="{0497DF1B-F566-4A74-B142-29642608956F}" destId="{7E4FA53C-0946-4779-B86C-E9EE24055DD9}" srcOrd="0" destOrd="0" presId="urn:microsoft.com/office/officeart/2018/2/layout/IconCircleList"/>
    <dgm:cxn modelId="{BCCA600C-E8A0-434B-B79C-98CE6D446E27}" srcId="{D26EF2A8-D82F-401D-879A-55689F32F38C}" destId="{9DE7CE65-486A-4DA3-AA41-C3726155E202}" srcOrd="7" destOrd="0" parTransId="{643EB015-AD28-4328-885A-D0FF5E58918D}" sibTransId="{877AC3D2-CCA7-4C17-A068-E620D4E6408B}"/>
    <dgm:cxn modelId="{C07F5818-E53A-4531-9FEF-50C251C315F1}" type="presOf" srcId="{7951C3EC-E58B-46C9-8DDD-6B8879BB32E2}" destId="{65C61E5D-2BAE-4035-9958-6432E430AD2F}" srcOrd="0" destOrd="0" presId="urn:microsoft.com/office/officeart/2018/2/layout/IconCircleList"/>
    <dgm:cxn modelId="{B63B0821-0A7A-4CBE-A942-7D176BD10AD7}" srcId="{D26EF2A8-D82F-401D-879A-55689F32F38C}" destId="{E29850BB-DEC2-4D14-86F4-731954EC4953}" srcOrd="3" destOrd="0" parTransId="{BA0E0FC1-AC9A-4877-9FCC-376A0819E8C3}" sibTransId="{7951C3EC-E58B-46C9-8DDD-6B8879BB32E2}"/>
    <dgm:cxn modelId="{A8E2B824-5853-4451-A1F1-C2193547ED5D}" srcId="{D26EF2A8-D82F-401D-879A-55689F32F38C}" destId="{0497DF1B-F566-4A74-B142-29642608956F}" srcOrd="6" destOrd="0" parTransId="{713C836E-7F1F-4AA0-A573-7FC95BF76B9E}" sibTransId="{4B6BA919-80D5-4F88-A191-3EEC2749AC0E}"/>
    <dgm:cxn modelId="{1FE5085B-E6AD-4FB4-A1C2-B75B155F5E08}" srcId="{D26EF2A8-D82F-401D-879A-55689F32F38C}" destId="{C641F77D-4415-4267-AAB5-158DD3EF1CE7}" srcOrd="5" destOrd="0" parTransId="{F8ABCE8D-478C-4304-A1CD-4D4A3C376357}" sibTransId="{AF348B10-B529-4A3F-BB4F-C005464923B9}"/>
    <dgm:cxn modelId="{F0981E5D-B6AD-470C-854E-CB618E84F029}" type="presOf" srcId="{C70D991A-D29D-4801-AAEF-221297BB7105}" destId="{CA084B8A-8AD8-4F9A-84D2-F5941A04CC5F}" srcOrd="0" destOrd="0" presId="urn:microsoft.com/office/officeart/2018/2/layout/IconCircleList"/>
    <dgm:cxn modelId="{74417246-1207-42DC-9E35-D793DC26419A}" type="presOf" srcId="{E29850BB-DEC2-4D14-86F4-731954EC4953}" destId="{FAFDBA36-AF1D-4097-B42E-E5353197A089}" srcOrd="0" destOrd="0" presId="urn:microsoft.com/office/officeart/2018/2/layout/IconCircleList"/>
    <dgm:cxn modelId="{485E9468-0DBC-4453-A3B8-564F16988DC4}" type="presOf" srcId="{C641F77D-4415-4267-AAB5-158DD3EF1CE7}" destId="{BBB8D5BB-E468-45DC-9938-ED7081CB8BEC}" srcOrd="0" destOrd="0" presId="urn:microsoft.com/office/officeart/2018/2/layout/IconCircleList"/>
    <dgm:cxn modelId="{86709C74-5CF5-4F4B-A0FE-FF5392835CC2}" srcId="{D26EF2A8-D82F-401D-879A-55689F32F38C}" destId="{816487DE-1FC4-4271-B7C5-A900F0E916A7}" srcOrd="4" destOrd="0" parTransId="{E017AE36-7376-43E0-83BA-F42732030D34}" sibTransId="{C70D991A-D29D-4801-AAEF-221297BB7105}"/>
    <dgm:cxn modelId="{7B49EF74-4019-4C04-AC50-D4562DCF3178}" type="presOf" srcId="{9DE7CE65-486A-4DA3-AA41-C3726155E202}" destId="{0EACBB15-DB24-4ABC-A669-A894768B3C29}" srcOrd="0" destOrd="0" presId="urn:microsoft.com/office/officeart/2018/2/layout/IconCircleList"/>
    <dgm:cxn modelId="{1F6FE555-8544-4575-86D8-E46E4732C25C}" type="presOf" srcId="{E96C3E3E-CEB2-412C-889F-A73A06E74787}" destId="{9BF4713C-F15B-4139-B84C-1B825F995171}" srcOrd="0" destOrd="0" presId="urn:microsoft.com/office/officeart/2018/2/layout/IconCircleList"/>
    <dgm:cxn modelId="{E58D5156-CD4C-4C78-A392-913B87534290}" type="presOf" srcId="{D26EF2A8-D82F-401D-879A-55689F32F38C}" destId="{C98C6F8E-8FD3-4A0B-AC8E-341063185C6F}" srcOrd="0" destOrd="0" presId="urn:microsoft.com/office/officeart/2018/2/layout/IconCircleList"/>
    <dgm:cxn modelId="{93142988-02EF-45B5-A6FF-67B6FA0007DC}" srcId="{D26EF2A8-D82F-401D-879A-55689F32F38C}" destId="{5E17AA62-62E3-460C-8F1D-FA69685AA272}" srcOrd="2" destOrd="0" parTransId="{F008ADEC-BE97-4D03-9C86-6A760CDFD065}" sibTransId="{E27DC714-7E0C-4B10-979C-D6C7AA3A0399}"/>
    <dgm:cxn modelId="{0103198C-65E8-4F5F-B15B-97E0BDC80A2B}" type="presOf" srcId="{5BCFF740-FEEA-4DB5-A08C-92CD49B48227}" destId="{9C30168F-A966-4E0D-9311-472F00501ED5}" srcOrd="0" destOrd="0" presId="urn:microsoft.com/office/officeart/2018/2/layout/IconCircleList"/>
    <dgm:cxn modelId="{D3E36B95-EC23-4E5A-BF0B-7D089BEAB4EF}" type="presOf" srcId="{5E17AA62-62E3-460C-8F1D-FA69685AA272}" destId="{114E0131-B81B-43BC-A5B2-2B58640D249D}" srcOrd="0" destOrd="0" presId="urn:microsoft.com/office/officeart/2018/2/layout/IconCircleList"/>
    <dgm:cxn modelId="{A43C5F98-39C2-47F0-8E3E-236C1817D8C4}" type="presOf" srcId="{1A0536AA-9785-45CD-858D-B2CA23EF2403}" destId="{95E0BCD5-412D-496C-91BD-3D5357FA0238}" srcOrd="0" destOrd="0" presId="urn:microsoft.com/office/officeart/2018/2/layout/IconCircleList"/>
    <dgm:cxn modelId="{5D60A29E-E48D-49BB-B8BB-CC3BB200E75F}" type="presOf" srcId="{E916349E-975E-4B34-A1BA-E02164DE0318}" destId="{E2666D28-8AC8-4746-A3A4-9D49C45B0E7E}" srcOrd="0" destOrd="0" presId="urn:microsoft.com/office/officeart/2018/2/layout/IconCircleList"/>
    <dgm:cxn modelId="{9C1E2DBF-DF9F-41AD-AA4B-C35016813C38}" type="presOf" srcId="{4B6BA919-80D5-4F88-A191-3EEC2749AC0E}" destId="{14277738-B685-41D6-BEDB-01C28DED9D99}" srcOrd="0" destOrd="0" presId="urn:microsoft.com/office/officeart/2018/2/layout/IconCircleList"/>
    <dgm:cxn modelId="{BC71D1BF-64EC-4E98-9854-B33520371066}" srcId="{D26EF2A8-D82F-401D-879A-55689F32F38C}" destId="{E916349E-975E-4B34-A1BA-E02164DE0318}" srcOrd="0" destOrd="0" parTransId="{78C79450-3FB5-452E-8079-77850F2BA8AE}" sibTransId="{E96C3E3E-CEB2-412C-889F-A73A06E74787}"/>
    <dgm:cxn modelId="{322708C9-096E-4F85-99D9-B8EE8E3ACB1E}" srcId="{D26EF2A8-D82F-401D-879A-55689F32F38C}" destId="{1A0536AA-9785-45CD-858D-B2CA23EF2403}" srcOrd="1" destOrd="0" parTransId="{2164C831-5BD7-4836-A429-287020401E7D}" sibTransId="{5BCFF740-FEEA-4DB5-A08C-92CD49B48227}"/>
    <dgm:cxn modelId="{36EF6DCB-3710-4432-A606-E8FC16E6985E}" type="presOf" srcId="{AF348B10-B529-4A3F-BB4F-C005464923B9}" destId="{6628DFEA-13CB-4552-B25B-7D93FC293B7C}" srcOrd="0" destOrd="0" presId="urn:microsoft.com/office/officeart/2018/2/layout/IconCircleList"/>
    <dgm:cxn modelId="{4A2E73D6-A8F5-4077-BCE1-11BFCCC3E1C7}" type="presOf" srcId="{816487DE-1FC4-4271-B7C5-A900F0E916A7}" destId="{8CC19837-02A6-498D-8332-C74D3E92F5A5}" srcOrd="0" destOrd="0" presId="urn:microsoft.com/office/officeart/2018/2/layout/IconCircleList"/>
    <dgm:cxn modelId="{E2409DF6-D326-4D05-9EEB-EB5E0ED1D23F}" type="presOf" srcId="{E27DC714-7E0C-4B10-979C-D6C7AA3A0399}" destId="{2CA2FA91-7DFF-416E-A584-F8D2A7F5E4AB}" srcOrd="0" destOrd="0" presId="urn:microsoft.com/office/officeart/2018/2/layout/IconCircleList"/>
    <dgm:cxn modelId="{414A7858-8030-4A2B-96E2-2B312D2E5F89}" type="presParOf" srcId="{C98C6F8E-8FD3-4A0B-AC8E-341063185C6F}" destId="{BB866E92-5A8C-42D4-AEC6-496C8A5484BE}" srcOrd="0" destOrd="0" presId="urn:microsoft.com/office/officeart/2018/2/layout/IconCircleList"/>
    <dgm:cxn modelId="{06BC9D6E-07EA-4AD6-8765-D43824ECBB11}" type="presParOf" srcId="{BB866E92-5A8C-42D4-AEC6-496C8A5484BE}" destId="{1A331427-8E8D-4552-8B5D-E674C0FFE1FB}" srcOrd="0" destOrd="0" presId="urn:microsoft.com/office/officeart/2018/2/layout/IconCircleList"/>
    <dgm:cxn modelId="{3EBD81D1-AE8C-453D-99AD-953FDC2C04F2}" type="presParOf" srcId="{1A331427-8E8D-4552-8B5D-E674C0FFE1FB}" destId="{CAFEB360-3FC2-49CC-BAA3-280F56B2E246}" srcOrd="0" destOrd="0" presId="urn:microsoft.com/office/officeart/2018/2/layout/IconCircleList"/>
    <dgm:cxn modelId="{86FA29B9-0402-43CA-8D01-B82A7FE36B49}" type="presParOf" srcId="{1A331427-8E8D-4552-8B5D-E674C0FFE1FB}" destId="{10DC6534-A366-43A9-8210-D27E572FC550}" srcOrd="1" destOrd="0" presId="urn:microsoft.com/office/officeart/2018/2/layout/IconCircleList"/>
    <dgm:cxn modelId="{66E53B7C-860E-428C-976C-7208CECCC45B}" type="presParOf" srcId="{1A331427-8E8D-4552-8B5D-E674C0FFE1FB}" destId="{A4307C5C-F373-4563-8EE4-00F7DF9577C6}" srcOrd="2" destOrd="0" presId="urn:microsoft.com/office/officeart/2018/2/layout/IconCircleList"/>
    <dgm:cxn modelId="{68E3D04F-14E3-4AA1-87E5-CDF884130519}" type="presParOf" srcId="{1A331427-8E8D-4552-8B5D-E674C0FFE1FB}" destId="{E2666D28-8AC8-4746-A3A4-9D49C45B0E7E}" srcOrd="3" destOrd="0" presId="urn:microsoft.com/office/officeart/2018/2/layout/IconCircleList"/>
    <dgm:cxn modelId="{779E1BB2-ADEA-42C2-9A9E-04C04A38DD40}" type="presParOf" srcId="{BB866E92-5A8C-42D4-AEC6-496C8A5484BE}" destId="{9BF4713C-F15B-4139-B84C-1B825F995171}" srcOrd="1" destOrd="0" presId="urn:microsoft.com/office/officeart/2018/2/layout/IconCircleList"/>
    <dgm:cxn modelId="{18E29AE8-21D8-4000-96D7-C187AAE79C48}" type="presParOf" srcId="{BB866E92-5A8C-42D4-AEC6-496C8A5484BE}" destId="{6071ED21-EA15-4791-98CA-1AF6AB2BBAF8}" srcOrd="2" destOrd="0" presId="urn:microsoft.com/office/officeart/2018/2/layout/IconCircleList"/>
    <dgm:cxn modelId="{C42B11A1-7D15-4BF7-9079-26268042FB85}" type="presParOf" srcId="{6071ED21-EA15-4791-98CA-1AF6AB2BBAF8}" destId="{36661E4B-1985-48AB-9D46-3FCAF56A55FD}" srcOrd="0" destOrd="0" presId="urn:microsoft.com/office/officeart/2018/2/layout/IconCircleList"/>
    <dgm:cxn modelId="{096F4A0F-A622-4D7A-AC6C-C8D32D0256BA}" type="presParOf" srcId="{6071ED21-EA15-4791-98CA-1AF6AB2BBAF8}" destId="{A7C0BC4D-A496-4ED4-8C04-F8C315F88663}" srcOrd="1" destOrd="0" presId="urn:microsoft.com/office/officeart/2018/2/layout/IconCircleList"/>
    <dgm:cxn modelId="{BB7DA670-89D0-44CB-A821-53271B7DE0CB}" type="presParOf" srcId="{6071ED21-EA15-4791-98CA-1AF6AB2BBAF8}" destId="{436910EC-FB72-407F-B1CA-236529C40EC9}" srcOrd="2" destOrd="0" presId="urn:microsoft.com/office/officeart/2018/2/layout/IconCircleList"/>
    <dgm:cxn modelId="{F4356F7F-0A73-498A-A768-5ADF2E1C0988}" type="presParOf" srcId="{6071ED21-EA15-4791-98CA-1AF6AB2BBAF8}" destId="{95E0BCD5-412D-496C-91BD-3D5357FA0238}" srcOrd="3" destOrd="0" presId="urn:microsoft.com/office/officeart/2018/2/layout/IconCircleList"/>
    <dgm:cxn modelId="{04528328-A8CD-4EAB-A283-D1E1CEF04A5E}" type="presParOf" srcId="{BB866E92-5A8C-42D4-AEC6-496C8A5484BE}" destId="{9C30168F-A966-4E0D-9311-472F00501ED5}" srcOrd="3" destOrd="0" presId="urn:microsoft.com/office/officeart/2018/2/layout/IconCircleList"/>
    <dgm:cxn modelId="{C900B00D-4E15-44A8-9989-76886C3923BA}" type="presParOf" srcId="{BB866E92-5A8C-42D4-AEC6-496C8A5484BE}" destId="{09A1106C-E899-4176-86CE-BF880466D657}" srcOrd="4" destOrd="0" presId="urn:microsoft.com/office/officeart/2018/2/layout/IconCircleList"/>
    <dgm:cxn modelId="{0888BDE6-6893-4D6F-B93E-3FC594A92D44}" type="presParOf" srcId="{09A1106C-E899-4176-86CE-BF880466D657}" destId="{25E299D5-9A83-4321-ADEB-6BA50993F98A}" srcOrd="0" destOrd="0" presId="urn:microsoft.com/office/officeart/2018/2/layout/IconCircleList"/>
    <dgm:cxn modelId="{9E2DB2E6-C0CF-4109-9848-02E8A9B2F8DD}" type="presParOf" srcId="{09A1106C-E899-4176-86CE-BF880466D657}" destId="{CFC93390-3059-48AC-B980-641A8BDF3691}" srcOrd="1" destOrd="0" presId="urn:microsoft.com/office/officeart/2018/2/layout/IconCircleList"/>
    <dgm:cxn modelId="{B832DB4F-C4AF-476E-BE8D-A47CC290AD01}" type="presParOf" srcId="{09A1106C-E899-4176-86CE-BF880466D657}" destId="{59EE6242-C1F3-4715-B759-BB4700AC3933}" srcOrd="2" destOrd="0" presId="urn:microsoft.com/office/officeart/2018/2/layout/IconCircleList"/>
    <dgm:cxn modelId="{FE5C4F6D-7090-4620-9F91-6F95A808999A}" type="presParOf" srcId="{09A1106C-E899-4176-86CE-BF880466D657}" destId="{114E0131-B81B-43BC-A5B2-2B58640D249D}" srcOrd="3" destOrd="0" presId="urn:microsoft.com/office/officeart/2018/2/layout/IconCircleList"/>
    <dgm:cxn modelId="{7F7D018D-7E4E-4060-AC00-6D63CF752674}" type="presParOf" srcId="{BB866E92-5A8C-42D4-AEC6-496C8A5484BE}" destId="{2CA2FA91-7DFF-416E-A584-F8D2A7F5E4AB}" srcOrd="5" destOrd="0" presId="urn:microsoft.com/office/officeart/2018/2/layout/IconCircleList"/>
    <dgm:cxn modelId="{A720BA4E-7E4C-4B44-B5B0-603C48738C64}" type="presParOf" srcId="{BB866E92-5A8C-42D4-AEC6-496C8A5484BE}" destId="{926092D0-F9D9-4915-8958-0FE2842D24B5}" srcOrd="6" destOrd="0" presId="urn:microsoft.com/office/officeart/2018/2/layout/IconCircleList"/>
    <dgm:cxn modelId="{B45B7D66-DB01-45E5-A4AF-D047CD806177}" type="presParOf" srcId="{926092D0-F9D9-4915-8958-0FE2842D24B5}" destId="{ACFB2DB4-E3AB-48BF-ABF2-36BA29FC46F7}" srcOrd="0" destOrd="0" presId="urn:microsoft.com/office/officeart/2018/2/layout/IconCircleList"/>
    <dgm:cxn modelId="{F0A06927-6D17-443B-B88B-A95FABAFE031}" type="presParOf" srcId="{926092D0-F9D9-4915-8958-0FE2842D24B5}" destId="{4BA9457B-43FF-4CA1-BB6C-CD37683605B5}" srcOrd="1" destOrd="0" presId="urn:microsoft.com/office/officeart/2018/2/layout/IconCircleList"/>
    <dgm:cxn modelId="{351A3F31-91BE-4A85-9310-B7FA2FF18608}" type="presParOf" srcId="{926092D0-F9D9-4915-8958-0FE2842D24B5}" destId="{0E6D92AE-6E6E-4743-A1E8-E328B01D16E0}" srcOrd="2" destOrd="0" presId="urn:microsoft.com/office/officeart/2018/2/layout/IconCircleList"/>
    <dgm:cxn modelId="{FEC0D293-29C3-4251-969B-8E5C32B90F02}" type="presParOf" srcId="{926092D0-F9D9-4915-8958-0FE2842D24B5}" destId="{FAFDBA36-AF1D-4097-B42E-E5353197A089}" srcOrd="3" destOrd="0" presId="urn:microsoft.com/office/officeart/2018/2/layout/IconCircleList"/>
    <dgm:cxn modelId="{A88F1CFB-CF2A-4490-8C4F-080663EBA0A6}" type="presParOf" srcId="{BB866E92-5A8C-42D4-AEC6-496C8A5484BE}" destId="{65C61E5D-2BAE-4035-9958-6432E430AD2F}" srcOrd="7" destOrd="0" presId="urn:microsoft.com/office/officeart/2018/2/layout/IconCircleList"/>
    <dgm:cxn modelId="{CB721BAB-8205-46D5-BA70-4E6FB238B14B}" type="presParOf" srcId="{BB866E92-5A8C-42D4-AEC6-496C8A5484BE}" destId="{1B270CEE-14C4-4499-A295-A954CF47608D}" srcOrd="8" destOrd="0" presId="urn:microsoft.com/office/officeart/2018/2/layout/IconCircleList"/>
    <dgm:cxn modelId="{C3543789-2C56-49D7-A979-122514359B30}" type="presParOf" srcId="{1B270CEE-14C4-4499-A295-A954CF47608D}" destId="{9F86304C-62B1-44F6-A231-4D799C5418CE}" srcOrd="0" destOrd="0" presId="urn:microsoft.com/office/officeart/2018/2/layout/IconCircleList"/>
    <dgm:cxn modelId="{876529BD-AA71-4011-A376-C852708AA3B1}" type="presParOf" srcId="{1B270CEE-14C4-4499-A295-A954CF47608D}" destId="{3BCA1AA9-73DC-4619-942E-2F1C44A7FD13}" srcOrd="1" destOrd="0" presId="urn:microsoft.com/office/officeart/2018/2/layout/IconCircleList"/>
    <dgm:cxn modelId="{704778C5-DA65-4C8A-ADEA-6B2228559B4C}" type="presParOf" srcId="{1B270CEE-14C4-4499-A295-A954CF47608D}" destId="{FC59F282-9FED-4E11-A6AC-5835BBFB5BE7}" srcOrd="2" destOrd="0" presId="urn:microsoft.com/office/officeart/2018/2/layout/IconCircleList"/>
    <dgm:cxn modelId="{7CAD159A-31BE-46D8-BB48-FC490084890E}" type="presParOf" srcId="{1B270CEE-14C4-4499-A295-A954CF47608D}" destId="{8CC19837-02A6-498D-8332-C74D3E92F5A5}" srcOrd="3" destOrd="0" presId="urn:microsoft.com/office/officeart/2018/2/layout/IconCircleList"/>
    <dgm:cxn modelId="{188764A1-5ED6-484D-BD01-07ADF00453C6}" type="presParOf" srcId="{BB866E92-5A8C-42D4-AEC6-496C8A5484BE}" destId="{CA084B8A-8AD8-4F9A-84D2-F5941A04CC5F}" srcOrd="9" destOrd="0" presId="urn:microsoft.com/office/officeart/2018/2/layout/IconCircleList"/>
    <dgm:cxn modelId="{4F961C84-E27B-4741-9072-DF6160C55940}" type="presParOf" srcId="{BB866E92-5A8C-42D4-AEC6-496C8A5484BE}" destId="{ABCA13C3-CAF9-49CA-8E30-33EEEF279603}" srcOrd="10" destOrd="0" presId="urn:microsoft.com/office/officeart/2018/2/layout/IconCircleList"/>
    <dgm:cxn modelId="{7B15DD30-D542-46E7-A01D-6118180E34B7}" type="presParOf" srcId="{ABCA13C3-CAF9-49CA-8E30-33EEEF279603}" destId="{98A69CD0-3744-43E2-AAC2-BCE9C8D05363}" srcOrd="0" destOrd="0" presId="urn:microsoft.com/office/officeart/2018/2/layout/IconCircleList"/>
    <dgm:cxn modelId="{26266196-47AB-46EA-89DC-158ACA01D659}" type="presParOf" srcId="{ABCA13C3-CAF9-49CA-8E30-33EEEF279603}" destId="{4B891A9D-789C-4370-8590-A39D717ECD16}" srcOrd="1" destOrd="0" presId="urn:microsoft.com/office/officeart/2018/2/layout/IconCircleList"/>
    <dgm:cxn modelId="{E61F0371-BCBF-4382-A7B1-66CA8B267C1D}" type="presParOf" srcId="{ABCA13C3-CAF9-49CA-8E30-33EEEF279603}" destId="{E0F79E73-E1EE-4FBF-82C7-1F6B12006309}" srcOrd="2" destOrd="0" presId="urn:microsoft.com/office/officeart/2018/2/layout/IconCircleList"/>
    <dgm:cxn modelId="{96184B76-BDC2-4DFB-8321-8FA9409B9CDE}" type="presParOf" srcId="{ABCA13C3-CAF9-49CA-8E30-33EEEF279603}" destId="{BBB8D5BB-E468-45DC-9938-ED7081CB8BEC}" srcOrd="3" destOrd="0" presId="urn:microsoft.com/office/officeart/2018/2/layout/IconCircleList"/>
    <dgm:cxn modelId="{19956903-96A6-4707-959E-C4A396AD8605}" type="presParOf" srcId="{BB866E92-5A8C-42D4-AEC6-496C8A5484BE}" destId="{6628DFEA-13CB-4552-B25B-7D93FC293B7C}" srcOrd="11" destOrd="0" presId="urn:microsoft.com/office/officeart/2018/2/layout/IconCircleList"/>
    <dgm:cxn modelId="{A6B235C4-E1CE-4F4B-9337-7EDDA4DB04FF}" type="presParOf" srcId="{BB866E92-5A8C-42D4-AEC6-496C8A5484BE}" destId="{B208CEFC-7395-4525-90E5-AC6AB22AD775}" srcOrd="12" destOrd="0" presId="urn:microsoft.com/office/officeart/2018/2/layout/IconCircleList"/>
    <dgm:cxn modelId="{9C10B510-BF8B-4F60-A75A-EC70A0A4D433}" type="presParOf" srcId="{B208CEFC-7395-4525-90E5-AC6AB22AD775}" destId="{00053C63-D772-4F9C-A05C-35ACAC93A059}" srcOrd="0" destOrd="0" presId="urn:microsoft.com/office/officeart/2018/2/layout/IconCircleList"/>
    <dgm:cxn modelId="{8D1F39BE-33AC-42ED-BACC-F42551F6FF34}" type="presParOf" srcId="{B208CEFC-7395-4525-90E5-AC6AB22AD775}" destId="{12C47B2F-37C3-4DD5-B0EE-405023F4D46D}" srcOrd="1" destOrd="0" presId="urn:microsoft.com/office/officeart/2018/2/layout/IconCircleList"/>
    <dgm:cxn modelId="{F44DAABA-A640-4B47-A7F9-A675D17F5BAC}" type="presParOf" srcId="{B208CEFC-7395-4525-90E5-AC6AB22AD775}" destId="{DFD29FAB-F8B2-4628-8DC8-9F1D8CFB94D8}" srcOrd="2" destOrd="0" presId="urn:microsoft.com/office/officeart/2018/2/layout/IconCircleList"/>
    <dgm:cxn modelId="{A146F349-A0D9-402B-88B7-0F3D60E49387}" type="presParOf" srcId="{B208CEFC-7395-4525-90E5-AC6AB22AD775}" destId="{7E4FA53C-0946-4779-B86C-E9EE24055DD9}" srcOrd="3" destOrd="0" presId="urn:microsoft.com/office/officeart/2018/2/layout/IconCircleList"/>
    <dgm:cxn modelId="{754FEC69-89FD-4D31-B7A2-408367CA8255}" type="presParOf" srcId="{BB866E92-5A8C-42D4-AEC6-496C8A5484BE}" destId="{14277738-B685-41D6-BEDB-01C28DED9D99}" srcOrd="13" destOrd="0" presId="urn:microsoft.com/office/officeart/2018/2/layout/IconCircleList"/>
    <dgm:cxn modelId="{D11A3C40-F387-43B5-ADBF-0AFCC9B54823}" type="presParOf" srcId="{BB866E92-5A8C-42D4-AEC6-496C8A5484BE}" destId="{55C2FB8D-0A69-487B-83FB-E06A2405A31E}" srcOrd="14" destOrd="0" presId="urn:microsoft.com/office/officeart/2018/2/layout/IconCircleList"/>
    <dgm:cxn modelId="{855AFFFD-55B2-41E6-827A-4DACE523B4D8}" type="presParOf" srcId="{55C2FB8D-0A69-487B-83FB-E06A2405A31E}" destId="{DF50F8D7-A129-4F0F-943A-A50913EE62B2}" srcOrd="0" destOrd="0" presId="urn:microsoft.com/office/officeart/2018/2/layout/IconCircleList"/>
    <dgm:cxn modelId="{A0DDEB41-B0A7-4724-8C6F-CF5442EDEFF6}" type="presParOf" srcId="{55C2FB8D-0A69-487B-83FB-E06A2405A31E}" destId="{AA01121E-FFDB-4D61-B43A-999D83E3866C}" srcOrd="1" destOrd="0" presId="urn:microsoft.com/office/officeart/2018/2/layout/IconCircleList"/>
    <dgm:cxn modelId="{61D38E62-33DB-4E2D-B19F-AFAEAE409D83}" type="presParOf" srcId="{55C2FB8D-0A69-487B-83FB-E06A2405A31E}" destId="{95CF5745-19A8-402C-BFD5-1CFF497AB274}" srcOrd="2" destOrd="0" presId="urn:microsoft.com/office/officeart/2018/2/layout/IconCircleList"/>
    <dgm:cxn modelId="{F501036C-7A6D-4C4A-94B0-71FBDFA5534F}" type="presParOf" srcId="{55C2FB8D-0A69-487B-83FB-E06A2405A31E}" destId="{0EACBB15-DB24-4ABC-A669-A894768B3C29}" srcOrd="3" destOrd="0" presId="urn:microsoft.com/office/officeart/2018/2/layout/IconCircle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FE57852-DD34-482A-9E4E-8FEB16C22C92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DB6DBB-30A6-424E-A3BC-389E0ABC508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>
              <a:latin typeface="Montserrat" pitchFamily="2" charset="77"/>
            </a:rPr>
            <a:t>154 Directly employed agents:</a:t>
          </a:r>
          <a:br>
            <a:rPr lang="en-US" dirty="0">
              <a:latin typeface="Montserrat" pitchFamily="2" charset="77"/>
            </a:rPr>
          </a:br>
          <a:r>
            <a:rPr lang="en-US" dirty="0">
              <a:latin typeface="Montserrat" pitchFamily="2" charset="77"/>
            </a:rPr>
            <a:t>up to 5 visits</a:t>
          </a:r>
        </a:p>
      </dgm:t>
    </dgm:pt>
    <dgm:pt modelId="{4E5CBF8E-8BDF-4B1E-B2E0-D4F63DA15AF6}" type="parTrans" cxnId="{50005A9F-D6CA-422E-A7C5-2D440D6A23A6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0DFD7263-9CC5-4E3A-A474-5FA93BF24992}" type="sibTrans" cxnId="{50005A9F-D6CA-422E-A7C5-2D440D6A23A6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BE3917FC-CA61-4C5D-9301-FD28923CA19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>
              <a:latin typeface="Montserrat" pitchFamily="2" charset="77"/>
            </a:rPr>
            <a:t>EA Rotation:</a:t>
          </a:r>
          <a:br>
            <a:rPr lang="en-US" dirty="0">
              <a:latin typeface="Montserrat" pitchFamily="2" charset="77"/>
            </a:rPr>
          </a:br>
          <a:r>
            <a:rPr lang="en-US" dirty="0">
              <a:latin typeface="Montserrat" pitchFamily="2" charset="77"/>
            </a:rPr>
            <a:t>1 week</a:t>
          </a:r>
        </a:p>
      </dgm:t>
    </dgm:pt>
    <dgm:pt modelId="{E7F7C55E-E1FA-4A69-99B4-3E77ED7EAB8C}" type="parTrans" cxnId="{BC052755-8883-412F-B74F-8EEB601DF6BE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61A8EEA3-029A-4333-A16C-BE01FFC05B67}" type="sibTrans" cxnId="{BC052755-8883-412F-B74F-8EEB601DF6BE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8901018A-B43F-41B0-9AB5-6887A432EF45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>
              <a:latin typeface="Montserrat" pitchFamily="2" charset="77"/>
            </a:rPr>
            <a:t>In-house </a:t>
          </a:r>
          <a:br>
            <a:rPr lang="en-US" dirty="0">
              <a:latin typeface="Montserrat" pitchFamily="2" charset="77"/>
            </a:rPr>
          </a:br>
          <a:r>
            <a:rPr lang="en-US" dirty="0">
              <a:latin typeface="Montserrat" pitchFamily="2" charset="77"/>
            </a:rPr>
            <a:t>IT &amp; Development</a:t>
          </a:r>
        </a:p>
      </dgm:t>
    </dgm:pt>
    <dgm:pt modelId="{CF9D464A-34DC-469B-8E06-7FDF9CFC471A}" type="parTrans" cxnId="{C5210263-0550-4C41-94DB-F64AD041B29D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D1093DB1-6857-4B4A-92BF-70846839B286}" type="sibTrans" cxnId="{C5210263-0550-4C41-94DB-F64AD041B29D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109538D4-90EF-4E9A-826B-B9EE22C4C1C5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>
              <a:latin typeface="Montserrat" pitchFamily="2" charset="77"/>
            </a:rPr>
            <a:t>Independent Advisory Panel</a:t>
          </a:r>
        </a:p>
      </dgm:t>
    </dgm:pt>
    <dgm:pt modelId="{7726CC89-62CC-4E13-86F7-E05EBE6E49E8}" type="parTrans" cxnId="{FEA6DDFC-E489-46A8-A939-F8DFFF435B3E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E81862AD-B332-49ED-9F37-41787B266F16}" type="sibTrans" cxnId="{FEA6DDFC-E489-46A8-A939-F8DFFF435B3E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94A03409-F96C-4519-8577-15F1A67636C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>
              <a:latin typeface="Montserrat" pitchFamily="2" charset="77"/>
            </a:rPr>
            <a:t>ongoing transformation &amp; investment </a:t>
          </a:r>
          <a:r>
            <a:rPr lang="en-US" dirty="0" err="1">
              <a:latin typeface="Montserrat" pitchFamily="2" charset="77"/>
            </a:rPr>
            <a:t>programme</a:t>
          </a:r>
          <a:endParaRPr lang="en-US" dirty="0">
            <a:latin typeface="Montserrat" pitchFamily="2" charset="77"/>
          </a:endParaRPr>
        </a:p>
      </dgm:t>
    </dgm:pt>
    <dgm:pt modelId="{E285C496-5095-487F-B84D-524026264EBE}" type="parTrans" cxnId="{A1BFAF5D-6166-40D8-A2C5-97495064EAE5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BEBDDEDF-C4EC-4C81-BDE2-0B67724C844F}" type="sibTrans" cxnId="{A1BFAF5D-6166-40D8-A2C5-97495064EAE5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C40F6EB4-81E7-442F-8F79-20502BACE0F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>
              <a:latin typeface="Montserrat" pitchFamily="2" charset="77"/>
            </a:rPr>
            <a:t>Transparency</a:t>
          </a:r>
        </a:p>
      </dgm:t>
    </dgm:pt>
    <dgm:pt modelId="{0753A473-5D39-4C75-A948-A9211F669046}" type="parTrans" cxnId="{45C2D89D-0734-4CA0-AF23-2E5875824854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A58079E9-71D7-4E3E-8383-122FD536E148}" type="sibTrans" cxnId="{45C2D89D-0734-4CA0-AF23-2E5875824854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ABC0379B-387A-4A4B-BC3E-20EFA88D0E0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>
              <a:latin typeface="Montserrat" pitchFamily="2" charset="77"/>
            </a:rPr>
            <a:t>Good Collections rates</a:t>
          </a:r>
        </a:p>
      </dgm:t>
    </dgm:pt>
    <dgm:pt modelId="{AE62080D-B23B-48DF-BC80-BC08CEBB1AB4}" type="parTrans" cxnId="{697E9FE3-07AB-4A6D-8536-55D7ABD53D4B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C8AD4F3A-33AA-4573-986F-158E8414ABDF}" type="sibTrans" cxnId="{697E9FE3-07AB-4A6D-8536-55D7ABD53D4B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A0BEB7D6-3C9C-40D0-9CEA-45C5218ADE2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>
              <a:latin typeface="Montserrat" pitchFamily="2" charset="77"/>
            </a:rPr>
            <a:t>Low levels of complaints</a:t>
          </a:r>
        </a:p>
      </dgm:t>
    </dgm:pt>
    <dgm:pt modelId="{0C48E054-1607-4446-8FC2-76D547BCA2F1}" type="parTrans" cxnId="{FEC6E18A-58C9-4C22-89C7-ED078A3E55CD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CFFC23AB-2534-4075-B43D-94E2BB3CF7C7}" type="sibTrans" cxnId="{FEC6E18A-58C9-4C22-89C7-ED078A3E55CD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1AD237B0-385A-43BE-A1A6-944FD5EAE0DB}" type="pres">
      <dgm:prSet presAssocID="{1FE57852-DD34-482A-9E4E-8FEB16C22C92}" presName="root" presStyleCnt="0">
        <dgm:presLayoutVars>
          <dgm:dir/>
          <dgm:resizeHandles val="exact"/>
        </dgm:presLayoutVars>
      </dgm:prSet>
      <dgm:spPr/>
    </dgm:pt>
    <dgm:pt modelId="{8DEE3CBF-1215-4A6E-8C00-B9319F891ED0}" type="pres">
      <dgm:prSet presAssocID="{A4DB6DBB-30A6-424E-A3BC-389E0ABC508D}" presName="compNode" presStyleCnt="0"/>
      <dgm:spPr/>
    </dgm:pt>
    <dgm:pt modelId="{A0906080-BF0B-4935-A840-2D7C107A7F91}" type="pres">
      <dgm:prSet presAssocID="{A4DB6DBB-30A6-424E-A3BC-389E0ABC508D}" presName="iconBgRect" presStyleLbl="bgShp" presStyleIdx="0" presStyleCnt="8"/>
      <dgm:spPr>
        <a:solidFill>
          <a:schemeClr val="bg1"/>
        </a:solidFill>
      </dgm:spPr>
    </dgm:pt>
    <dgm:pt modelId="{31BEEC70-AA01-46E5-A78A-05BE8181BEAC}" type="pres">
      <dgm:prSet presAssocID="{A4DB6DBB-30A6-424E-A3BC-389E0ABC508D}" presName="iconRect" presStyleLbl="node1" presStyleIdx="0" presStyleCnt="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0C8F0E21-DF62-490E-B197-E7796B64F242}" type="pres">
      <dgm:prSet presAssocID="{A4DB6DBB-30A6-424E-A3BC-389E0ABC508D}" presName="spaceRect" presStyleCnt="0"/>
      <dgm:spPr/>
    </dgm:pt>
    <dgm:pt modelId="{36CCACFC-2210-4A69-B366-44E5787E96FA}" type="pres">
      <dgm:prSet presAssocID="{A4DB6DBB-30A6-424E-A3BC-389E0ABC508D}" presName="textRect" presStyleLbl="revTx" presStyleIdx="0" presStyleCnt="8">
        <dgm:presLayoutVars>
          <dgm:chMax val="1"/>
          <dgm:chPref val="1"/>
        </dgm:presLayoutVars>
      </dgm:prSet>
      <dgm:spPr/>
    </dgm:pt>
    <dgm:pt modelId="{3F88CF32-0185-4777-BE4B-D3E091B39112}" type="pres">
      <dgm:prSet presAssocID="{0DFD7263-9CC5-4E3A-A474-5FA93BF24992}" presName="sibTrans" presStyleCnt="0"/>
      <dgm:spPr/>
    </dgm:pt>
    <dgm:pt modelId="{D6A31604-843C-4CB7-9843-9C38A59673E9}" type="pres">
      <dgm:prSet presAssocID="{BE3917FC-CA61-4C5D-9301-FD28923CA190}" presName="compNode" presStyleCnt="0"/>
      <dgm:spPr/>
    </dgm:pt>
    <dgm:pt modelId="{C63F53B4-B084-4BB7-80D5-460269F81F90}" type="pres">
      <dgm:prSet presAssocID="{BE3917FC-CA61-4C5D-9301-FD28923CA190}" presName="iconBgRect" presStyleLbl="bgShp" presStyleIdx="1" presStyleCnt="8"/>
      <dgm:spPr>
        <a:solidFill>
          <a:schemeClr val="bg1"/>
        </a:solidFill>
      </dgm:spPr>
    </dgm:pt>
    <dgm:pt modelId="{78F55B52-1C21-443C-BE37-D11C663FC08B}" type="pres">
      <dgm:prSet presAssocID="{BE3917FC-CA61-4C5D-9301-FD28923CA190}" presName="iconRect" presStyleLbl="node1" presStyleIdx="1" presStyleCnt="8"/>
      <dgm:spPr>
        <a:blipFill rotWithShape="1"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2B145946-752B-4CC5-B689-8A2F95601960}" type="pres">
      <dgm:prSet presAssocID="{BE3917FC-CA61-4C5D-9301-FD28923CA190}" presName="spaceRect" presStyleCnt="0"/>
      <dgm:spPr/>
    </dgm:pt>
    <dgm:pt modelId="{0855D0B7-A973-47B9-9368-904B24BAB98D}" type="pres">
      <dgm:prSet presAssocID="{BE3917FC-CA61-4C5D-9301-FD28923CA190}" presName="textRect" presStyleLbl="revTx" presStyleIdx="1" presStyleCnt="8">
        <dgm:presLayoutVars>
          <dgm:chMax val="1"/>
          <dgm:chPref val="1"/>
        </dgm:presLayoutVars>
      </dgm:prSet>
      <dgm:spPr/>
    </dgm:pt>
    <dgm:pt modelId="{08F3BB19-D915-443D-BD65-3147D72F248B}" type="pres">
      <dgm:prSet presAssocID="{61A8EEA3-029A-4333-A16C-BE01FFC05B67}" presName="sibTrans" presStyleCnt="0"/>
      <dgm:spPr/>
    </dgm:pt>
    <dgm:pt modelId="{AB1EB076-8CE3-4120-A08E-D391B999DA54}" type="pres">
      <dgm:prSet presAssocID="{8901018A-B43F-41B0-9AB5-6887A432EF45}" presName="compNode" presStyleCnt="0"/>
      <dgm:spPr/>
    </dgm:pt>
    <dgm:pt modelId="{42C8B7DA-60D5-4B76-AD55-BB9DF97EB273}" type="pres">
      <dgm:prSet presAssocID="{8901018A-B43F-41B0-9AB5-6887A432EF45}" presName="iconBgRect" presStyleLbl="bgShp" presStyleIdx="2" presStyleCnt="8"/>
      <dgm:spPr>
        <a:solidFill>
          <a:schemeClr val="bg1"/>
        </a:solidFill>
      </dgm:spPr>
    </dgm:pt>
    <dgm:pt modelId="{0BFDFA58-E1E3-45EE-BAA8-CA77FD931D96}" type="pres">
      <dgm:prSet presAssocID="{8901018A-B43F-41B0-9AB5-6887A432EF45}" presName="iconRect" presStyleLbl="node1" presStyleIdx="2" presStyleCnt="8"/>
      <dgm:spPr>
        <a:blipFill rotWithShape="1"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thtub"/>
        </a:ext>
      </dgm:extLst>
    </dgm:pt>
    <dgm:pt modelId="{897CCF71-F33F-4AC0-92E4-32164C3B6D70}" type="pres">
      <dgm:prSet presAssocID="{8901018A-B43F-41B0-9AB5-6887A432EF45}" presName="spaceRect" presStyleCnt="0"/>
      <dgm:spPr/>
    </dgm:pt>
    <dgm:pt modelId="{78E3F615-47CF-4E94-9E56-4B0A7524F1A1}" type="pres">
      <dgm:prSet presAssocID="{8901018A-B43F-41B0-9AB5-6887A432EF45}" presName="textRect" presStyleLbl="revTx" presStyleIdx="2" presStyleCnt="8">
        <dgm:presLayoutVars>
          <dgm:chMax val="1"/>
          <dgm:chPref val="1"/>
        </dgm:presLayoutVars>
      </dgm:prSet>
      <dgm:spPr/>
    </dgm:pt>
    <dgm:pt modelId="{B07C632A-3209-42C3-9CD5-A84857EFF458}" type="pres">
      <dgm:prSet presAssocID="{D1093DB1-6857-4B4A-92BF-70846839B286}" presName="sibTrans" presStyleCnt="0"/>
      <dgm:spPr/>
    </dgm:pt>
    <dgm:pt modelId="{6E7F3A30-8059-4866-A774-D6FDA35F63F8}" type="pres">
      <dgm:prSet presAssocID="{109538D4-90EF-4E9A-826B-B9EE22C4C1C5}" presName="compNode" presStyleCnt="0"/>
      <dgm:spPr/>
    </dgm:pt>
    <dgm:pt modelId="{9F267B91-3680-4CAF-8BC9-E9529939321A}" type="pres">
      <dgm:prSet presAssocID="{109538D4-90EF-4E9A-826B-B9EE22C4C1C5}" presName="iconBgRect" presStyleLbl="bgShp" presStyleIdx="3" presStyleCnt="8"/>
      <dgm:spPr>
        <a:solidFill>
          <a:schemeClr val="bg1"/>
        </a:solidFill>
      </dgm:spPr>
    </dgm:pt>
    <dgm:pt modelId="{F1FD92AE-E880-4894-ABD2-852B8F66B23A}" type="pres">
      <dgm:prSet presAssocID="{109538D4-90EF-4E9A-826B-B9EE22C4C1C5}" presName="iconRect" presStyleLbl="node1" presStyleIdx="3" presStyleCnt="8"/>
      <dgm:spPr>
        <a:blipFill rotWithShape="1"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217E72CA-31A4-4706-A7AC-5408F53A0745}" type="pres">
      <dgm:prSet presAssocID="{109538D4-90EF-4E9A-826B-B9EE22C4C1C5}" presName="spaceRect" presStyleCnt="0"/>
      <dgm:spPr/>
    </dgm:pt>
    <dgm:pt modelId="{7E7A145B-EF0D-46F9-A199-BA2B92C659D5}" type="pres">
      <dgm:prSet presAssocID="{109538D4-90EF-4E9A-826B-B9EE22C4C1C5}" presName="textRect" presStyleLbl="revTx" presStyleIdx="3" presStyleCnt="8">
        <dgm:presLayoutVars>
          <dgm:chMax val="1"/>
          <dgm:chPref val="1"/>
        </dgm:presLayoutVars>
      </dgm:prSet>
      <dgm:spPr/>
    </dgm:pt>
    <dgm:pt modelId="{2CC67440-889F-471D-B273-032429B27E31}" type="pres">
      <dgm:prSet presAssocID="{E81862AD-B332-49ED-9F37-41787B266F16}" presName="sibTrans" presStyleCnt="0"/>
      <dgm:spPr/>
    </dgm:pt>
    <dgm:pt modelId="{CFFD9F0C-059A-9544-AF91-90A0BC0B07DB}" type="pres">
      <dgm:prSet presAssocID="{94A03409-F96C-4519-8577-15F1A67636CF}" presName="compNode" presStyleCnt="0"/>
      <dgm:spPr/>
    </dgm:pt>
    <dgm:pt modelId="{280D07F7-AA01-3A45-A31D-305F6EA2679B}" type="pres">
      <dgm:prSet presAssocID="{94A03409-F96C-4519-8577-15F1A67636CF}" presName="iconBgRect" presStyleLbl="bgShp" presStyleIdx="4" presStyleCnt="8"/>
      <dgm:spPr>
        <a:solidFill>
          <a:schemeClr val="bg1"/>
        </a:solidFill>
      </dgm:spPr>
    </dgm:pt>
    <dgm:pt modelId="{B5D9D682-BF76-E043-980F-6E4D939987F0}" type="pres">
      <dgm:prSet presAssocID="{94A03409-F96C-4519-8577-15F1A67636CF}" presName="iconRect" presStyleLbl="node1" presStyleIdx="4" presStyleCnt="8"/>
      <dgm:spPr>
        <a:blipFill rotWithShape="1"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ins"/>
        </a:ext>
      </dgm:extLst>
    </dgm:pt>
    <dgm:pt modelId="{575866E8-A123-E540-83E6-31B9254DBFA0}" type="pres">
      <dgm:prSet presAssocID="{94A03409-F96C-4519-8577-15F1A67636CF}" presName="spaceRect" presStyleCnt="0"/>
      <dgm:spPr/>
    </dgm:pt>
    <dgm:pt modelId="{53DA8539-7445-F64B-B050-E2484A5F3382}" type="pres">
      <dgm:prSet presAssocID="{94A03409-F96C-4519-8577-15F1A67636CF}" presName="textRect" presStyleLbl="revTx" presStyleIdx="4" presStyleCnt="8">
        <dgm:presLayoutVars>
          <dgm:chMax val="1"/>
          <dgm:chPref val="1"/>
        </dgm:presLayoutVars>
      </dgm:prSet>
      <dgm:spPr/>
    </dgm:pt>
    <dgm:pt modelId="{EC145C4D-5BD9-CF4E-8121-28FFD940BB52}" type="pres">
      <dgm:prSet presAssocID="{BEBDDEDF-C4EC-4C81-BDE2-0B67724C844F}" presName="sibTrans" presStyleCnt="0"/>
      <dgm:spPr/>
    </dgm:pt>
    <dgm:pt modelId="{45A7260C-EA2A-46FC-9F1D-26C9BF9AA01E}" type="pres">
      <dgm:prSet presAssocID="{C40F6EB4-81E7-442F-8F79-20502BACE0FE}" presName="compNode" presStyleCnt="0"/>
      <dgm:spPr/>
    </dgm:pt>
    <dgm:pt modelId="{A71D65D5-DA99-4652-BE10-B9DA5DCDCE37}" type="pres">
      <dgm:prSet presAssocID="{C40F6EB4-81E7-442F-8F79-20502BACE0FE}" presName="iconBgRect" presStyleLbl="bgShp" presStyleIdx="5" presStyleCnt="8"/>
      <dgm:spPr>
        <a:solidFill>
          <a:schemeClr val="bg1"/>
        </a:solidFill>
      </dgm:spPr>
    </dgm:pt>
    <dgm:pt modelId="{5D886679-512F-4E9E-B327-E6FC8DDE849E}" type="pres">
      <dgm:prSet presAssocID="{C40F6EB4-81E7-442F-8F79-20502BACE0FE}" presName="iconRect" presStyleLbl="node1" presStyleIdx="5" presStyleCnt="8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08176372-BD00-44FB-8B5C-20C321F1AE34}" type="pres">
      <dgm:prSet presAssocID="{C40F6EB4-81E7-442F-8F79-20502BACE0FE}" presName="spaceRect" presStyleCnt="0"/>
      <dgm:spPr/>
    </dgm:pt>
    <dgm:pt modelId="{6ECC1F80-88DC-4D6B-9740-E3B4A2F7C91D}" type="pres">
      <dgm:prSet presAssocID="{C40F6EB4-81E7-442F-8F79-20502BACE0FE}" presName="textRect" presStyleLbl="revTx" presStyleIdx="5" presStyleCnt="8">
        <dgm:presLayoutVars>
          <dgm:chMax val="1"/>
          <dgm:chPref val="1"/>
        </dgm:presLayoutVars>
      </dgm:prSet>
      <dgm:spPr/>
    </dgm:pt>
    <dgm:pt modelId="{F117DF90-1D40-427B-8FD4-5BF03C1E439E}" type="pres">
      <dgm:prSet presAssocID="{A58079E9-71D7-4E3E-8383-122FD536E148}" presName="sibTrans" presStyleCnt="0"/>
      <dgm:spPr/>
    </dgm:pt>
    <dgm:pt modelId="{1FB8090F-1F0F-4C8A-BA11-F299D5671824}" type="pres">
      <dgm:prSet presAssocID="{ABC0379B-387A-4A4B-BC3E-20EFA88D0E08}" presName="compNode" presStyleCnt="0"/>
      <dgm:spPr/>
    </dgm:pt>
    <dgm:pt modelId="{ABF2A041-C550-468E-9AB8-FCB04A87795E}" type="pres">
      <dgm:prSet presAssocID="{ABC0379B-387A-4A4B-BC3E-20EFA88D0E08}" presName="iconBgRect" presStyleLbl="bgShp" presStyleIdx="6" presStyleCnt="8"/>
      <dgm:spPr>
        <a:solidFill>
          <a:schemeClr val="bg1"/>
        </a:solidFill>
      </dgm:spPr>
    </dgm:pt>
    <dgm:pt modelId="{2079807A-64B4-4822-B9DC-69F0310660EB}" type="pres">
      <dgm:prSet presAssocID="{ABC0379B-387A-4A4B-BC3E-20EFA88D0E08}" presName="iconRect" presStyleLbl="node1" presStyleIdx="6" presStyleCnt="8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5FAC2254-E6DE-4F3A-8A92-63FF994304FA}" type="pres">
      <dgm:prSet presAssocID="{ABC0379B-387A-4A4B-BC3E-20EFA88D0E08}" presName="spaceRect" presStyleCnt="0"/>
      <dgm:spPr/>
    </dgm:pt>
    <dgm:pt modelId="{DA5BF140-377E-4F24-BF5B-8837FC61A340}" type="pres">
      <dgm:prSet presAssocID="{ABC0379B-387A-4A4B-BC3E-20EFA88D0E08}" presName="textRect" presStyleLbl="revTx" presStyleIdx="6" presStyleCnt="8">
        <dgm:presLayoutVars>
          <dgm:chMax val="1"/>
          <dgm:chPref val="1"/>
        </dgm:presLayoutVars>
      </dgm:prSet>
      <dgm:spPr/>
    </dgm:pt>
    <dgm:pt modelId="{FB4A0B4B-A8E8-493F-8BCB-CF66007FE7F8}" type="pres">
      <dgm:prSet presAssocID="{C8AD4F3A-33AA-4573-986F-158E8414ABDF}" presName="sibTrans" presStyleCnt="0"/>
      <dgm:spPr/>
    </dgm:pt>
    <dgm:pt modelId="{8067BC0B-CD4B-48CF-9E7F-6A043FFCB446}" type="pres">
      <dgm:prSet presAssocID="{A0BEB7D6-3C9C-40D0-9CEA-45C5218ADE2C}" presName="compNode" presStyleCnt="0"/>
      <dgm:spPr/>
    </dgm:pt>
    <dgm:pt modelId="{1B5169C3-7B4F-4E6A-B3E9-555B3A09D2E5}" type="pres">
      <dgm:prSet presAssocID="{A0BEB7D6-3C9C-40D0-9CEA-45C5218ADE2C}" presName="iconBgRect" presStyleLbl="bgShp" presStyleIdx="7" presStyleCnt="8"/>
      <dgm:spPr>
        <a:solidFill>
          <a:schemeClr val="bg1"/>
        </a:solidFill>
      </dgm:spPr>
    </dgm:pt>
    <dgm:pt modelId="{5DFB5F3A-7594-45D2-A719-18DC0CFB68B7}" type="pres">
      <dgm:prSet presAssocID="{A0BEB7D6-3C9C-40D0-9CEA-45C5218ADE2C}" presName="iconRect" presStyleLbl="node1" presStyleIdx="7" presStyleCnt="8"/>
      <dgm:spPr>
        <a:blipFill rotWithShape="1">
          <a:blip xmlns:r="http://schemas.openxmlformats.org/officeDocument/2006/relationships"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ad Face with No Fill"/>
        </a:ext>
      </dgm:extLst>
    </dgm:pt>
    <dgm:pt modelId="{9DBD2981-C088-451B-818C-BCC6583BADA7}" type="pres">
      <dgm:prSet presAssocID="{A0BEB7D6-3C9C-40D0-9CEA-45C5218ADE2C}" presName="spaceRect" presStyleCnt="0"/>
      <dgm:spPr/>
    </dgm:pt>
    <dgm:pt modelId="{9ECB4E02-F135-4B1E-87E4-52E0FC13A3FA}" type="pres">
      <dgm:prSet presAssocID="{A0BEB7D6-3C9C-40D0-9CEA-45C5218ADE2C}" presName="textRect" presStyleLbl="revTx" presStyleIdx="7" presStyleCnt="8">
        <dgm:presLayoutVars>
          <dgm:chMax val="1"/>
          <dgm:chPref val="1"/>
        </dgm:presLayoutVars>
      </dgm:prSet>
      <dgm:spPr/>
    </dgm:pt>
  </dgm:ptLst>
  <dgm:cxnLst>
    <dgm:cxn modelId="{09EB1402-A9D0-AB4F-88F5-D7C1383B031B}" type="presOf" srcId="{A0BEB7D6-3C9C-40D0-9CEA-45C5218ADE2C}" destId="{9ECB4E02-F135-4B1E-87E4-52E0FC13A3FA}" srcOrd="0" destOrd="0" presId="urn:microsoft.com/office/officeart/2018/5/layout/IconCircleLabelList"/>
    <dgm:cxn modelId="{F0B58F3C-8B3B-7446-9E1D-A9361F9D67C3}" type="presOf" srcId="{ABC0379B-387A-4A4B-BC3E-20EFA88D0E08}" destId="{DA5BF140-377E-4F24-BF5B-8837FC61A340}" srcOrd="0" destOrd="0" presId="urn:microsoft.com/office/officeart/2018/5/layout/IconCircleLabelList"/>
    <dgm:cxn modelId="{A1BFAF5D-6166-40D8-A2C5-97495064EAE5}" srcId="{1FE57852-DD34-482A-9E4E-8FEB16C22C92}" destId="{94A03409-F96C-4519-8577-15F1A67636CF}" srcOrd="4" destOrd="0" parTransId="{E285C496-5095-487F-B84D-524026264EBE}" sibTransId="{BEBDDEDF-C4EC-4C81-BDE2-0B67724C844F}"/>
    <dgm:cxn modelId="{C5210263-0550-4C41-94DB-F64AD041B29D}" srcId="{1FE57852-DD34-482A-9E4E-8FEB16C22C92}" destId="{8901018A-B43F-41B0-9AB5-6887A432EF45}" srcOrd="2" destOrd="0" parTransId="{CF9D464A-34DC-469B-8E06-7FDF9CFC471A}" sibTransId="{D1093DB1-6857-4B4A-92BF-70846839B286}"/>
    <dgm:cxn modelId="{1CABD24D-53E6-472B-ABA0-9DBA3C8F6232}" type="presOf" srcId="{1FE57852-DD34-482A-9E4E-8FEB16C22C92}" destId="{1AD237B0-385A-43BE-A1A6-944FD5EAE0DB}" srcOrd="0" destOrd="0" presId="urn:microsoft.com/office/officeart/2018/5/layout/IconCircleLabelList"/>
    <dgm:cxn modelId="{BC052755-8883-412F-B74F-8EEB601DF6BE}" srcId="{1FE57852-DD34-482A-9E4E-8FEB16C22C92}" destId="{BE3917FC-CA61-4C5D-9301-FD28923CA190}" srcOrd="1" destOrd="0" parTransId="{E7F7C55E-E1FA-4A69-99B4-3E77ED7EAB8C}" sibTransId="{61A8EEA3-029A-4333-A16C-BE01FFC05B67}"/>
    <dgm:cxn modelId="{908AE388-2419-D348-84DD-9AD3D84A9967}" type="presOf" srcId="{A4DB6DBB-30A6-424E-A3BC-389E0ABC508D}" destId="{36CCACFC-2210-4A69-B366-44E5787E96FA}" srcOrd="0" destOrd="0" presId="urn:microsoft.com/office/officeart/2018/5/layout/IconCircleLabelList"/>
    <dgm:cxn modelId="{FEC6E18A-58C9-4C22-89C7-ED078A3E55CD}" srcId="{1FE57852-DD34-482A-9E4E-8FEB16C22C92}" destId="{A0BEB7D6-3C9C-40D0-9CEA-45C5218ADE2C}" srcOrd="7" destOrd="0" parTransId="{0C48E054-1607-4446-8FC2-76D547BCA2F1}" sibTransId="{CFFC23AB-2534-4075-B43D-94E2BB3CF7C7}"/>
    <dgm:cxn modelId="{027BCA9A-8456-C946-B18C-DCB8FF4C95B8}" type="presOf" srcId="{109538D4-90EF-4E9A-826B-B9EE22C4C1C5}" destId="{7E7A145B-EF0D-46F9-A199-BA2B92C659D5}" srcOrd="0" destOrd="0" presId="urn:microsoft.com/office/officeart/2018/5/layout/IconCircleLabelList"/>
    <dgm:cxn modelId="{A66FF39A-2089-7346-9848-DC75704FC4FE}" type="presOf" srcId="{94A03409-F96C-4519-8577-15F1A67636CF}" destId="{53DA8539-7445-F64B-B050-E2484A5F3382}" srcOrd="0" destOrd="0" presId="urn:microsoft.com/office/officeart/2018/5/layout/IconCircleLabelList"/>
    <dgm:cxn modelId="{45C2D89D-0734-4CA0-AF23-2E5875824854}" srcId="{1FE57852-DD34-482A-9E4E-8FEB16C22C92}" destId="{C40F6EB4-81E7-442F-8F79-20502BACE0FE}" srcOrd="5" destOrd="0" parTransId="{0753A473-5D39-4C75-A948-A9211F669046}" sibTransId="{A58079E9-71D7-4E3E-8383-122FD536E148}"/>
    <dgm:cxn modelId="{50005A9F-D6CA-422E-A7C5-2D440D6A23A6}" srcId="{1FE57852-DD34-482A-9E4E-8FEB16C22C92}" destId="{A4DB6DBB-30A6-424E-A3BC-389E0ABC508D}" srcOrd="0" destOrd="0" parTransId="{4E5CBF8E-8BDF-4B1E-B2E0-D4F63DA15AF6}" sibTransId="{0DFD7263-9CC5-4E3A-A474-5FA93BF24992}"/>
    <dgm:cxn modelId="{5F80A7C8-810D-6045-AEFB-5225E97123F3}" type="presOf" srcId="{C40F6EB4-81E7-442F-8F79-20502BACE0FE}" destId="{6ECC1F80-88DC-4D6B-9740-E3B4A2F7C91D}" srcOrd="0" destOrd="0" presId="urn:microsoft.com/office/officeart/2018/5/layout/IconCircleLabelList"/>
    <dgm:cxn modelId="{40695CDE-BD55-D54A-95EA-8634430B3785}" type="presOf" srcId="{BE3917FC-CA61-4C5D-9301-FD28923CA190}" destId="{0855D0B7-A973-47B9-9368-904B24BAB98D}" srcOrd="0" destOrd="0" presId="urn:microsoft.com/office/officeart/2018/5/layout/IconCircleLabelList"/>
    <dgm:cxn modelId="{345B1BE3-64A7-194C-8205-064367CAA579}" type="presOf" srcId="{8901018A-B43F-41B0-9AB5-6887A432EF45}" destId="{78E3F615-47CF-4E94-9E56-4B0A7524F1A1}" srcOrd="0" destOrd="0" presId="urn:microsoft.com/office/officeart/2018/5/layout/IconCircleLabelList"/>
    <dgm:cxn modelId="{697E9FE3-07AB-4A6D-8536-55D7ABD53D4B}" srcId="{1FE57852-DD34-482A-9E4E-8FEB16C22C92}" destId="{ABC0379B-387A-4A4B-BC3E-20EFA88D0E08}" srcOrd="6" destOrd="0" parTransId="{AE62080D-B23B-48DF-BC80-BC08CEBB1AB4}" sibTransId="{C8AD4F3A-33AA-4573-986F-158E8414ABDF}"/>
    <dgm:cxn modelId="{FEA6DDFC-E489-46A8-A939-F8DFFF435B3E}" srcId="{1FE57852-DD34-482A-9E4E-8FEB16C22C92}" destId="{109538D4-90EF-4E9A-826B-B9EE22C4C1C5}" srcOrd="3" destOrd="0" parTransId="{7726CC89-62CC-4E13-86F7-E05EBE6E49E8}" sibTransId="{E81862AD-B332-49ED-9F37-41787B266F16}"/>
    <dgm:cxn modelId="{3E6436A6-BF74-3140-B292-553A28F6BF8A}" type="presParOf" srcId="{1AD237B0-385A-43BE-A1A6-944FD5EAE0DB}" destId="{8DEE3CBF-1215-4A6E-8C00-B9319F891ED0}" srcOrd="0" destOrd="0" presId="urn:microsoft.com/office/officeart/2018/5/layout/IconCircleLabelList"/>
    <dgm:cxn modelId="{F9319FC8-943F-AE4B-9FDD-6F47CFEE9166}" type="presParOf" srcId="{8DEE3CBF-1215-4A6E-8C00-B9319F891ED0}" destId="{A0906080-BF0B-4935-A840-2D7C107A7F91}" srcOrd="0" destOrd="0" presId="urn:microsoft.com/office/officeart/2018/5/layout/IconCircleLabelList"/>
    <dgm:cxn modelId="{AC98A530-80BE-7A43-BDAB-2969DA31B4A7}" type="presParOf" srcId="{8DEE3CBF-1215-4A6E-8C00-B9319F891ED0}" destId="{31BEEC70-AA01-46E5-A78A-05BE8181BEAC}" srcOrd="1" destOrd="0" presId="urn:microsoft.com/office/officeart/2018/5/layout/IconCircleLabelList"/>
    <dgm:cxn modelId="{D4E62592-2B7F-764D-9BC1-C7CCE741AED7}" type="presParOf" srcId="{8DEE3CBF-1215-4A6E-8C00-B9319F891ED0}" destId="{0C8F0E21-DF62-490E-B197-E7796B64F242}" srcOrd="2" destOrd="0" presId="urn:microsoft.com/office/officeart/2018/5/layout/IconCircleLabelList"/>
    <dgm:cxn modelId="{CE96A988-D157-2B4C-AC35-A9836E1FB570}" type="presParOf" srcId="{8DEE3CBF-1215-4A6E-8C00-B9319F891ED0}" destId="{36CCACFC-2210-4A69-B366-44E5787E96FA}" srcOrd="3" destOrd="0" presId="urn:microsoft.com/office/officeart/2018/5/layout/IconCircleLabelList"/>
    <dgm:cxn modelId="{96B8F8FF-19CB-AF48-8B42-F1ACAB6844BB}" type="presParOf" srcId="{1AD237B0-385A-43BE-A1A6-944FD5EAE0DB}" destId="{3F88CF32-0185-4777-BE4B-D3E091B39112}" srcOrd="1" destOrd="0" presId="urn:microsoft.com/office/officeart/2018/5/layout/IconCircleLabelList"/>
    <dgm:cxn modelId="{83374747-8211-A64F-9735-B7645715FDB4}" type="presParOf" srcId="{1AD237B0-385A-43BE-A1A6-944FD5EAE0DB}" destId="{D6A31604-843C-4CB7-9843-9C38A59673E9}" srcOrd="2" destOrd="0" presId="urn:microsoft.com/office/officeart/2018/5/layout/IconCircleLabelList"/>
    <dgm:cxn modelId="{4F4CDF31-BDE9-6748-ABC7-15D0F7029652}" type="presParOf" srcId="{D6A31604-843C-4CB7-9843-9C38A59673E9}" destId="{C63F53B4-B084-4BB7-80D5-460269F81F90}" srcOrd="0" destOrd="0" presId="urn:microsoft.com/office/officeart/2018/5/layout/IconCircleLabelList"/>
    <dgm:cxn modelId="{39BA519A-CBB7-6146-B47C-B54FF9A063A8}" type="presParOf" srcId="{D6A31604-843C-4CB7-9843-9C38A59673E9}" destId="{78F55B52-1C21-443C-BE37-D11C663FC08B}" srcOrd="1" destOrd="0" presId="urn:microsoft.com/office/officeart/2018/5/layout/IconCircleLabelList"/>
    <dgm:cxn modelId="{D6E6B627-27C1-894F-8825-D459C735F138}" type="presParOf" srcId="{D6A31604-843C-4CB7-9843-9C38A59673E9}" destId="{2B145946-752B-4CC5-B689-8A2F95601960}" srcOrd="2" destOrd="0" presId="urn:microsoft.com/office/officeart/2018/5/layout/IconCircleLabelList"/>
    <dgm:cxn modelId="{43B57A47-2D17-7D4E-896E-A192825776A3}" type="presParOf" srcId="{D6A31604-843C-4CB7-9843-9C38A59673E9}" destId="{0855D0B7-A973-47B9-9368-904B24BAB98D}" srcOrd="3" destOrd="0" presId="urn:microsoft.com/office/officeart/2018/5/layout/IconCircleLabelList"/>
    <dgm:cxn modelId="{4274A23D-BC44-494E-BA3A-C1299D983859}" type="presParOf" srcId="{1AD237B0-385A-43BE-A1A6-944FD5EAE0DB}" destId="{08F3BB19-D915-443D-BD65-3147D72F248B}" srcOrd="3" destOrd="0" presId="urn:microsoft.com/office/officeart/2018/5/layout/IconCircleLabelList"/>
    <dgm:cxn modelId="{8184B800-7FD6-174A-9F34-AF1BBA206936}" type="presParOf" srcId="{1AD237B0-385A-43BE-A1A6-944FD5EAE0DB}" destId="{AB1EB076-8CE3-4120-A08E-D391B999DA54}" srcOrd="4" destOrd="0" presId="urn:microsoft.com/office/officeart/2018/5/layout/IconCircleLabelList"/>
    <dgm:cxn modelId="{C6DED66F-E59A-FF43-887D-4ACB6762D41B}" type="presParOf" srcId="{AB1EB076-8CE3-4120-A08E-D391B999DA54}" destId="{42C8B7DA-60D5-4B76-AD55-BB9DF97EB273}" srcOrd="0" destOrd="0" presId="urn:microsoft.com/office/officeart/2018/5/layout/IconCircleLabelList"/>
    <dgm:cxn modelId="{DECF6168-AF70-6E42-83E0-2490842C3125}" type="presParOf" srcId="{AB1EB076-8CE3-4120-A08E-D391B999DA54}" destId="{0BFDFA58-E1E3-45EE-BAA8-CA77FD931D96}" srcOrd="1" destOrd="0" presId="urn:microsoft.com/office/officeart/2018/5/layout/IconCircleLabelList"/>
    <dgm:cxn modelId="{5CDD2673-89E8-EE43-BC31-9833CE519618}" type="presParOf" srcId="{AB1EB076-8CE3-4120-A08E-D391B999DA54}" destId="{897CCF71-F33F-4AC0-92E4-32164C3B6D70}" srcOrd="2" destOrd="0" presId="urn:microsoft.com/office/officeart/2018/5/layout/IconCircleLabelList"/>
    <dgm:cxn modelId="{B0F8683B-9C8A-824B-9E39-ED93CBF20B43}" type="presParOf" srcId="{AB1EB076-8CE3-4120-A08E-D391B999DA54}" destId="{78E3F615-47CF-4E94-9E56-4B0A7524F1A1}" srcOrd="3" destOrd="0" presId="urn:microsoft.com/office/officeart/2018/5/layout/IconCircleLabelList"/>
    <dgm:cxn modelId="{B1B0D597-9812-AB4C-8D59-0BB7463744DB}" type="presParOf" srcId="{1AD237B0-385A-43BE-A1A6-944FD5EAE0DB}" destId="{B07C632A-3209-42C3-9CD5-A84857EFF458}" srcOrd="5" destOrd="0" presId="urn:microsoft.com/office/officeart/2018/5/layout/IconCircleLabelList"/>
    <dgm:cxn modelId="{791C6AFD-9678-964D-ACBA-FF322B7E50D0}" type="presParOf" srcId="{1AD237B0-385A-43BE-A1A6-944FD5EAE0DB}" destId="{6E7F3A30-8059-4866-A774-D6FDA35F63F8}" srcOrd="6" destOrd="0" presId="urn:microsoft.com/office/officeart/2018/5/layout/IconCircleLabelList"/>
    <dgm:cxn modelId="{02BF3C2B-83EE-874B-AA5E-61326008A08A}" type="presParOf" srcId="{6E7F3A30-8059-4866-A774-D6FDA35F63F8}" destId="{9F267B91-3680-4CAF-8BC9-E9529939321A}" srcOrd="0" destOrd="0" presId="urn:microsoft.com/office/officeart/2018/5/layout/IconCircleLabelList"/>
    <dgm:cxn modelId="{366E4A90-909E-7B42-B194-98D4CB153115}" type="presParOf" srcId="{6E7F3A30-8059-4866-A774-D6FDA35F63F8}" destId="{F1FD92AE-E880-4894-ABD2-852B8F66B23A}" srcOrd="1" destOrd="0" presId="urn:microsoft.com/office/officeart/2018/5/layout/IconCircleLabelList"/>
    <dgm:cxn modelId="{97B33B7D-6D52-854F-8DB6-16114ACEE7AC}" type="presParOf" srcId="{6E7F3A30-8059-4866-A774-D6FDA35F63F8}" destId="{217E72CA-31A4-4706-A7AC-5408F53A0745}" srcOrd="2" destOrd="0" presId="urn:microsoft.com/office/officeart/2018/5/layout/IconCircleLabelList"/>
    <dgm:cxn modelId="{2EE48C67-65D1-514D-BE9C-4448AE183575}" type="presParOf" srcId="{6E7F3A30-8059-4866-A774-D6FDA35F63F8}" destId="{7E7A145B-EF0D-46F9-A199-BA2B92C659D5}" srcOrd="3" destOrd="0" presId="urn:microsoft.com/office/officeart/2018/5/layout/IconCircleLabelList"/>
    <dgm:cxn modelId="{AAB9572F-A374-E94A-9337-A6A7D6C1B198}" type="presParOf" srcId="{1AD237B0-385A-43BE-A1A6-944FD5EAE0DB}" destId="{2CC67440-889F-471D-B273-032429B27E31}" srcOrd="7" destOrd="0" presId="urn:microsoft.com/office/officeart/2018/5/layout/IconCircleLabelList"/>
    <dgm:cxn modelId="{0159CBD7-FD63-A341-BD72-9F48270CE742}" type="presParOf" srcId="{1AD237B0-385A-43BE-A1A6-944FD5EAE0DB}" destId="{CFFD9F0C-059A-9544-AF91-90A0BC0B07DB}" srcOrd="8" destOrd="0" presId="urn:microsoft.com/office/officeart/2018/5/layout/IconCircleLabelList"/>
    <dgm:cxn modelId="{2FF05D0E-6CB6-5341-9569-C964D97FFFB2}" type="presParOf" srcId="{CFFD9F0C-059A-9544-AF91-90A0BC0B07DB}" destId="{280D07F7-AA01-3A45-A31D-305F6EA2679B}" srcOrd="0" destOrd="0" presId="urn:microsoft.com/office/officeart/2018/5/layout/IconCircleLabelList"/>
    <dgm:cxn modelId="{6517F20D-34B0-BA4E-B27B-9B99D05C0A3D}" type="presParOf" srcId="{CFFD9F0C-059A-9544-AF91-90A0BC0B07DB}" destId="{B5D9D682-BF76-E043-980F-6E4D939987F0}" srcOrd="1" destOrd="0" presId="urn:microsoft.com/office/officeart/2018/5/layout/IconCircleLabelList"/>
    <dgm:cxn modelId="{9DCEB00F-82F7-A545-BE94-C559BD0D154B}" type="presParOf" srcId="{CFFD9F0C-059A-9544-AF91-90A0BC0B07DB}" destId="{575866E8-A123-E540-83E6-31B9254DBFA0}" srcOrd="2" destOrd="0" presId="urn:microsoft.com/office/officeart/2018/5/layout/IconCircleLabelList"/>
    <dgm:cxn modelId="{18016B73-F3D5-D048-B03B-0CC570E500A7}" type="presParOf" srcId="{CFFD9F0C-059A-9544-AF91-90A0BC0B07DB}" destId="{53DA8539-7445-F64B-B050-E2484A5F3382}" srcOrd="3" destOrd="0" presId="urn:microsoft.com/office/officeart/2018/5/layout/IconCircleLabelList"/>
    <dgm:cxn modelId="{9EEC103E-E1B5-0C4A-9EB3-FB2DAD9F65DE}" type="presParOf" srcId="{1AD237B0-385A-43BE-A1A6-944FD5EAE0DB}" destId="{EC145C4D-5BD9-CF4E-8121-28FFD940BB52}" srcOrd="9" destOrd="0" presId="urn:microsoft.com/office/officeart/2018/5/layout/IconCircleLabelList"/>
    <dgm:cxn modelId="{09E5E35C-F35C-9C4D-8405-2158C8AB2C68}" type="presParOf" srcId="{1AD237B0-385A-43BE-A1A6-944FD5EAE0DB}" destId="{45A7260C-EA2A-46FC-9F1D-26C9BF9AA01E}" srcOrd="10" destOrd="0" presId="urn:microsoft.com/office/officeart/2018/5/layout/IconCircleLabelList"/>
    <dgm:cxn modelId="{64F77F04-681C-374E-BB9A-F00CA0978B37}" type="presParOf" srcId="{45A7260C-EA2A-46FC-9F1D-26C9BF9AA01E}" destId="{A71D65D5-DA99-4652-BE10-B9DA5DCDCE37}" srcOrd="0" destOrd="0" presId="urn:microsoft.com/office/officeart/2018/5/layout/IconCircleLabelList"/>
    <dgm:cxn modelId="{96AD441F-94AE-7B41-951A-5DB26044B090}" type="presParOf" srcId="{45A7260C-EA2A-46FC-9F1D-26C9BF9AA01E}" destId="{5D886679-512F-4E9E-B327-E6FC8DDE849E}" srcOrd="1" destOrd="0" presId="urn:microsoft.com/office/officeart/2018/5/layout/IconCircleLabelList"/>
    <dgm:cxn modelId="{26DB4C05-409A-D94B-8F89-59445A049CE8}" type="presParOf" srcId="{45A7260C-EA2A-46FC-9F1D-26C9BF9AA01E}" destId="{08176372-BD00-44FB-8B5C-20C321F1AE34}" srcOrd="2" destOrd="0" presId="urn:microsoft.com/office/officeart/2018/5/layout/IconCircleLabelList"/>
    <dgm:cxn modelId="{F0345A9D-C23A-D641-BB2B-6570BC32FA72}" type="presParOf" srcId="{45A7260C-EA2A-46FC-9F1D-26C9BF9AA01E}" destId="{6ECC1F80-88DC-4D6B-9740-E3B4A2F7C91D}" srcOrd="3" destOrd="0" presId="urn:microsoft.com/office/officeart/2018/5/layout/IconCircleLabelList"/>
    <dgm:cxn modelId="{95B0BE93-12D0-3842-A1CC-CE411123C39A}" type="presParOf" srcId="{1AD237B0-385A-43BE-A1A6-944FD5EAE0DB}" destId="{F117DF90-1D40-427B-8FD4-5BF03C1E439E}" srcOrd="11" destOrd="0" presId="urn:microsoft.com/office/officeart/2018/5/layout/IconCircleLabelList"/>
    <dgm:cxn modelId="{AAD06AF7-5078-8E45-BE75-9A60ADDED70D}" type="presParOf" srcId="{1AD237B0-385A-43BE-A1A6-944FD5EAE0DB}" destId="{1FB8090F-1F0F-4C8A-BA11-F299D5671824}" srcOrd="12" destOrd="0" presId="urn:microsoft.com/office/officeart/2018/5/layout/IconCircleLabelList"/>
    <dgm:cxn modelId="{C3026509-B916-F04D-AD0A-41C668AED30B}" type="presParOf" srcId="{1FB8090F-1F0F-4C8A-BA11-F299D5671824}" destId="{ABF2A041-C550-468E-9AB8-FCB04A87795E}" srcOrd="0" destOrd="0" presId="urn:microsoft.com/office/officeart/2018/5/layout/IconCircleLabelList"/>
    <dgm:cxn modelId="{BAB7CD15-8300-274F-8CA5-65807A8303FA}" type="presParOf" srcId="{1FB8090F-1F0F-4C8A-BA11-F299D5671824}" destId="{2079807A-64B4-4822-B9DC-69F0310660EB}" srcOrd="1" destOrd="0" presId="urn:microsoft.com/office/officeart/2018/5/layout/IconCircleLabelList"/>
    <dgm:cxn modelId="{4704DBF4-A57E-AF4B-80E3-FFDA88E0B73E}" type="presParOf" srcId="{1FB8090F-1F0F-4C8A-BA11-F299D5671824}" destId="{5FAC2254-E6DE-4F3A-8A92-63FF994304FA}" srcOrd="2" destOrd="0" presId="urn:microsoft.com/office/officeart/2018/5/layout/IconCircleLabelList"/>
    <dgm:cxn modelId="{BCF4D024-E8E8-3547-8CBE-F65B8AAFEE0C}" type="presParOf" srcId="{1FB8090F-1F0F-4C8A-BA11-F299D5671824}" destId="{DA5BF140-377E-4F24-BF5B-8837FC61A340}" srcOrd="3" destOrd="0" presId="urn:microsoft.com/office/officeart/2018/5/layout/IconCircleLabelList"/>
    <dgm:cxn modelId="{AEFBEF3C-CFEA-9B49-A3A3-2A743F827666}" type="presParOf" srcId="{1AD237B0-385A-43BE-A1A6-944FD5EAE0DB}" destId="{FB4A0B4B-A8E8-493F-8BCB-CF66007FE7F8}" srcOrd="13" destOrd="0" presId="urn:microsoft.com/office/officeart/2018/5/layout/IconCircleLabelList"/>
    <dgm:cxn modelId="{A5205EEA-84E0-5F4A-861C-6EE17D469ED0}" type="presParOf" srcId="{1AD237B0-385A-43BE-A1A6-944FD5EAE0DB}" destId="{8067BC0B-CD4B-48CF-9E7F-6A043FFCB446}" srcOrd="14" destOrd="0" presId="urn:microsoft.com/office/officeart/2018/5/layout/IconCircleLabelList"/>
    <dgm:cxn modelId="{D2C504FF-B01F-7E42-87AE-8ABB607C2939}" type="presParOf" srcId="{8067BC0B-CD4B-48CF-9E7F-6A043FFCB446}" destId="{1B5169C3-7B4F-4E6A-B3E9-555B3A09D2E5}" srcOrd="0" destOrd="0" presId="urn:microsoft.com/office/officeart/2018/5/layout/IconCircleLabelList"/>
    <dgm:cxn modelId="{96078D3C-0ADB-8247-8CD4-1C87CCB19145}" type="presParOf" srcId="{8067BC0B-CD4B-48CF-9E7F-6A043FFCB446}" destId="{5DFB5F3A-7594-45D2-A719-18DC0CFB68B7}" srcOrd="1" destOrd="0" presId="urn:microsoft.com/office/officeart/2018/5/layout/IconCircleLabelList"/>
    <dgm:cxn modelId="{FDEEA09A-8793-F64B-825F-24A3A2172D2D}" type="presParOf" srcId="{8067BC0B-CD4B-48CF-9E7F-6A043FFCB446}" destId="{9DBD2981-C088-451B-818C-BCC6583BADA7}" srcOrd="2" destOrd="0" presId="urn:microsoft.com/office/officeart/2018/5/layout/IconCircleLabelList"/>
    <dgm:cxn modelId="{69FF615B-E32E-BB49-A004-BBF331B61456}" type="presParOf" srcId="{8067BC0B-CD4B-48CF-9E7F-6A043FFCB446}" destId="{9ECB4E02-F135-4B1E-87E4-52E0FC13A3FA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A2D38D3-D6CF-41EC-8F1E-AB26C9B5AD7E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8B9BFB4-46B1-4B08-932C-A0CA630E3347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>
              <a:latin typeface="Montserrat" pitchFamily="2" charset="77"/>
            </a:rPr>
            <a:t>Bespoke process for each Council if you have different requirements</a:t>
          </a:r>
        </a:p>
      </dgm:t>
    </dgm:pt>
    <dgm:pt modelId="{6ABC645B-5B6E-4F06-9222-97C12F4BE69A}" type="parTrans" cxnId="{4E907CC6-A626-4C04-A3C9-26D98A49EAA5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7CB992B3-F3D0-4578-887C-CF7DBFB64BDF}" type="sibTrans" cxnId="{4E907CC6-A626-4C04-A3C9-26D98A49EAA5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B2E78495-F73C-4D9A-A036-70E270CA0C5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>
              <a:latin typeface="Montserrat" pitchFamily="2" charset="77"/>
            </a:rPr>
            <a:t>Set up on a separate scheme code and reported separately</a:t>
          </a:r>
        </a:p>
      </dgm:t>
    </dgm:pt>
    <dgm:pt modelId="{21F203E4-FFC2-4AB5-919F-5D530D6AC92D}" type="parTrans" cxnId="{F2E4FA0B-3683-4203-B3BC-1AB531BC5BB1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4EEA9960-0FC4-4AC9-AD43-97C42A6776B3}" type="sibTrans" cxnId="{F2E4FA0B-3683-4203-B3BC-1AB531BC5BB1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60AF6987-3EB5-454A-B854-D020098083C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>
              <a:latin typeface="Montserrat" pitchFamily="2" charset="77"/>
            </a:rPr>
            <a:t>Pre-compliance</a:t>
          </a:r>
        </a:p>
      </dgm:t>
    </dgm:pt>
    <dgm:pt modelId="{E0DE63E4-7179-4C7E-A6EA-A4D2C05ADC3D}" type="parTrans" cxnId="{3656758D-9D2A-4993-8E43-12B384A4156F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6DEDF72E-2D0A-4C2E-AF68-F8228BD0B338}" type="sibTrans" cxnId="{3656758D-9D2A-4993-8E43-12B384A4156F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973E8862-3343-4F8A-9FFE-9352A47094E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>
              <a:latin typeface="Montserrat" pitchFamily="2" charset="77"/>
            </a:rPr>
            <a:t>Notice of Enforcement</a:t>
          </a:r>
        </a:p>
      </dgm:t>
    </dgm:pt>
    <dgm:pt modelId="{5F31B4C0-9C25-4422-9E9B-D027B51FF612}" type="parTrans" cxnId="{A4450560-A80D-4A3B-A1A1-12C1BFC40526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613F4024-4BE0-42B8-9BC7-415869AEE8FA}" type="sibTrans" cxnId="{A4450560-A80D-4A3B-A1A1-12C1BFC40526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A328ABD1-19A4-42DA-B544-EE3ED75555CA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>
              <a:latin typeface="Montserrat" pitchFamily="2" charset="77"/>
            </a:rPr>
            <a:t>Contact campaign</a:t>
          </a:r>
        </a:p>
      </dgm:t>
    </dgm:pt>
    <dgm:pt modelId="{1739CDA8-D154-46A3-9A8E-CDC99D5089E2}" type="parTrans" cxnId="{D3B01E20-3C45-4639-BDC8-64D7912F0D01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DBB0DF3F-5E84-49DC-A342-CBA8374B1053}" type="sibTrans" cxnId="{D3B01E20-3C45-4639-BDC8-64D7912F0D01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08301C8A-0A9E-406D-AE6E-63ABEA8858C7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>
              <a:latin typeface="Montserrat" pitchFamily="2" charset="77"/>
            </a:rPr>
            <a:t>Stop and refer back to Local Authority</a:t>
          </a:r>
        </a:p>
      </dgm:t>
    </dgm:pt>
    <dgm:pt modelId="{FF72AED4-2FC1-44B1-BBE7-1DE1316CB386}" type="parTrans" cxnId="{262BC690-4F90-49A4-80EB-CFCF07859533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04EE3B6A-D5D4-4ED5-9AEC-C0B585444C93}" type="sibTrans" cxnId="{262BC690-4F90-49A4-80EB-CFCF07859533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664DECA3-5E4A-4A15-8A48-7FED24202F9B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>
              <a:latin typeface="Montserrat" pitchFamily="2" charset="77"/>
            </a:rPr>
            <a:t>Lower value cases returned </a:t>
          </a:r>
        </a:p>
      </dgm:t>
    </dgm:pt>
    <dgm:pt modelId="{6B2812C7-23BA-40FE-9660-9FFB418F3C1F}" type="parTrans" cxnId="{DB37D22C-4AB7-47BD-9B21-92CB9C375622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676FE751-E98F-40E0-BE7D-1AD5DCCF8AB4}" type="sibTrans" cxnId="{DB37D22C-4AB7-47BD-9B21-92CB9C375622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412B2B2F-5550-4697-B4C8-8BEE2F6E349B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>
              <a:latin typeface="Montserrat" pitchFamily="2" charset="77"/>
            </a:rPr>
            <a:t>Warning letter EA action</a:t>
          </a:r>
        </a:p>
      </dgm:t>
    </dgm:pt>
    <dgm:pt modelId="{EC0F1A5D-8AF0-46F1-B7FF-FCE5CE390802}" type="parTrans" cxnId="{92E988FC-0A3D-4F13-A9DD-E187A3AE277B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A73FD461-4859-40F8-B89C-0A4F5C0A7E0D}" type="sibTrans" cxnId="{92E988FC-0A3D-4F13-A9DD-E187A3AE277B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D9D875A3-B7AA-430B-AA58-4EAAB9686BEE}" type="pres">
      <dgm:prSet presAssocID="{4A2D38D3-D6CF-41EC-8F1E-AB26C9B5AD7E}" presName="root" presStyleCnt="0">
        <dgm:presLayoutVars>
          <dgm:dir/>
          <dgm:resizeHandles val="exact"/>
        </dgm:presLayoutVars>
      </dgm:prSet>
      <dgm:spPr/>
    </dgm:pt>
    <dgm:pt modelId="{6C077EDC-1901-47DF-9E5B-C55B56B47032}" type="pres">
      <dgm:prSet presAssocID="{F8B9BFB4-46B1-4B08-932C-A0CA630E3347}" presName="compNode" presStyleCnt="0"/>
      <dgm:spPr/>
    </dgm:pt>
    <dgm:pt modelId="{3CE77586-CFC9-4E4B-A2F6-A8E98F92F575}" type="pres">
      <dgm:prSet presAssocID="{F8B9BFB4-46B1-4B08-932C-A0CA630E3347}" presName="iconBgRect" presStyleLbl="bgShp" presStyleIdx="0" presStyleCnt="8"/>
      <dgm:spPr>
        <a:solidFill>
          <a:schemeClr val="bg1"/>
        </a:solidFill>
      </dgm:spPr>
    </dgm:pt>
    <dgm:pt modelId="{9788BA66-9067-43A2-8439-F1E0BB002FF3}" type="pres">
      <dgm:prSet presAssocID="{F8B9BFB4-46B1-4B08-932C-A0CA630E3347}" presName="iconRect" presStyleLbl="node1" presStyleIdx="0" presStyleCnt="8"/>
      <dgm:spPr>
        <a:blipFill rotWithShape="1"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aptop Secure"/>
        </a:ext>
      </dgm:extLst>
    </dgm:pt>
    <dgm:pt modelId="{190D6A83-2BE8-4DB1-8847-3680CF2D3FA2}" type="pres">
      <dgm:prSet presAssocID="{F8B9BFB4-46B1-4B08-932C-A0CA630E3347}" presName="spaceRect" presStyleCnt="0"/>
      <dgm:spPr/>
    </dgm:pt>
    <dgm:pt modelId="{C190318C-7DAD-4639-ACF3-D2735FD088B0}" type="pres">
      <dgm:prSet presAssocID="{F8B9BFB4-46B1-4B08-932C-A0CA630E3347}" presName="textRect" presStyleLbl="revTx" presStyleIdx="0" presStyleCnt="8">
        <dgm:presLayoutVars>
          <dgm:chMax val="1"/>
          <dgm:chPref val="1"/>
        </dgm:presLayoutVars>
      </dgm:prSet>
      <dgm:spPr/>
    </dgm:pt>
    <dgm:pt modelId="{13A52E27-97F9-4C8C-B633-8960BE502678}" type="pres">
      <dgm:prSet presAssocID="{7CB992B3-F3D0-4578-887C-CF7DBFB64BDF}" presName="sibTrans" presStyleCnt="0"/>
      <dgm:spPr/>
    </dgm:pt>
    <dgm:pt modelId="{B246BA58-3C5E-420C-9F69-3FE672B1A68B}" type="pres">
      <dgm:prSet presAssocID="{B2E78495-F73C-4D9A-A036-70E270CA0C5E}" presName="compNode" presStyleCnt="0"/>
      <dgm:spPr/>
    </dgm:pt>
    <dgm:pt modelId="{34843A16-A1DE-408E-9145-D18636FCE3FC}" type="pres">
      <dgm:prSet presAssocID="{B2E78495-F73C-4D9A-A036-70E270CA0C5E}" presName="iconBgRect" presStyleLbl="bgShp" presStyleIdx="1" presStyleCnt="8"/>
      <dgm:spPr>
        <a:solidFill>
          <a:schemeClr val="bg1"/>
        </a:solidFill>
      </dgm:spPr>
    </dgm:pt>
    <dgm:pt modelId="{78907875-475E-4B44-AA43-70FDE40D8E4A}" type="pres">
      <dgm:prSet presAssocID="{B2E78495-F73C-4D9A-A036-70E270CA0C5E}" presName="iconRect" presStyleLbl="node1" presStyleIdx="1" presStyleCnt="8"/>
      <dgm:spPr>
        <a:blipFill rotWithShape="1"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de"/>
        </a:ext>
      </dgm:extLst>
    </dgm:pt>
    <dgm:pt modelId="{4ACD5806-0F02-4509-B042-44832261FEC0}" type="pres">
      <dgm:prSet presAssocID="{B2E78495-F73C-4D9A-A036-70E270CA0C5E}" presName="spaceRect" presStyleCnt="0"/>
      <dgm:spPr/>
    </dgm:pt>
    <dgm:pt modelId="{482804E0-120D-46A1-B82F-401EE7E6BCBF}" type="pres">
      <dgm:prSet presAssocID="{B2E78495-F73C-4D9A-A036-70E270CA0C5E}" presName="textRect" presStyleLbl="revTx" presStyleIdx="1" presStyleCnt="8">
        <dgm:presLayoutVars>
          <dgm:chMax val="1"/>
          <dgm:chPref val="1"/>
        </dgm:presLayoutVars>
      </dgm:prSet>
      <dgm:spPr/>
    </dgm:pt>
    <dgm:pt modelId="{45B17779-157A-46A3-AE7C-2555DFC183FD}" type="pres">
      <dgm:prSet presAssocID="{4EEA9960-0FC4-4AC9-AD43-97C42A6776B3}" presName="sibTrans" presStyleCnt="0"/>
      <dgm:spPr/>
    </dgm:pt>
    <dgm:pt modelId="{14D31FA5-C793-46EA-B7B6-2C2AAF0ACEF9}" type="pres">
      <dgm:prSet presAssocID="{60AF6987-3EB5-454A-B854-D020098083C6}" presName="compNode" presStyleCnt="0"/>
      <dgm:spPr/>
    </dgm:pt>
    <dgm:pt modelId="{EB76126D-33DE-4891-AE25-D202B1649021}" type="pres">
      <dgm:prSet presAssocID="{60AF6987-3EB5-454A-B854-D020098083C6}" presName="iconBgRect" presStyleLbl="bgShp" presStyleIdx="2" presStyleCnt="8"/>
      <dgm:spPr>
        <a:solidFill>
          <a:schemeClr val="bg1"/>
        </a:solidFill>
      </dgm:spPr>
    </dgm:pt>
    <dgm:pt modelId="{910423D8-1121-4D12-8F8A-E472C1174374}" type="pres">
      <dgm:prSet presAssocID="{60AF6987-3EB5-454A-B854-D020098083C6}" presName="iconRect" presStyleLbl="node1" presStyleIdx="2" presStyleCnt="8"/>
      <dgm:spPr>
        <a:blipFill rotWithShape="1"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eploy"/>
        </a:ext>
      </dgm:extLst>
    </dgm:pt>
    <dgm:pt modelId="{82099140-67D4-4179-AF44-0C3641951411}" type="pres">
      <dgm:prSet presAssocID="{60AF6987-3EB5-454A-B854-D020098083C6}" presName="spaceRect" presStyleCnt="0"/>
      <dgm:spPr/>
    </dgm:pt>
    <dgm:pt modelId="{6DCA1578-682C-4A13-9191-A7092E45F4E6}" type="pres">
      <dgm:prSet presAssocID="{60AF6987-3EB5-454A-B854-D020098083C6}" presName="textRect" presStyleLbl="revTx" presStyleIdx="2" presStyleCnt="8">
        <dgm:presLayoutVars>
          <dgm:chMax val="1"/>
          <dgm:chPref val="1"/>
        </dgm:presLayoutVars>
      </dgm:prSet>
      <dgm:spPr/>
    </dgm:pt>
    <dgm:pt modelId="{2DECF722-B24C-4367-9660-48B575EC5128}" type="pres">
      <dgm:prSet presAssocID="{6DEDF72E-2D0A-4C2E-AF68-F8228BD0B338}" presName="sibTrans" presStyleCnt="0"/>
      <dgm:spPr/>
    </dgm:pt>
    <dgm:pt modelId="{D16CBE18-0D53-4E31-B4D6-F600D3F2B303}" type="pres">
      <dgm:prSet presAssocID="{973E8862-3343-4F8A-9FFE-9352A47094E9}" presName="compNode" presStyleCnt="0"/>
      <dgm:spPr/>
    </dgm:pt>
    <dgm:pt modelId="{E289656F-8F08-46A9-8AC7-D43DD353AF19}" type="pres">
      <dgm:prSet presAssocID="{973E8862-3343-4F8A-9FFE-9352A47094E9}" presName="iconBgRect" presStyleLbl="bgShp" presStyleIdx="3" presStyleCnt="8"/>
      <dgm:spPr>
        <a:solidFill>
          <a:schemeClr val="bg1"/>
        </a:solidFill>
      </dgm:spPr>
    </dgm:pt>
    <dgm:pt modelId="{91D0E3DF-95CF-4D82-A4FA-3198CC86352F}" type="pres">
      <dgm:prSet presAssocID="{973E8862-3343-4F8A-9FFE-9352A47094E9}" presName="iconRect" presStyleLbl="node1" presStyleIdx="3" presStyleCnt="8"/>
      <dgm:spPr>
        <a:blipFill rotWithShape="1"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mmitments"/>
        </a:ext>
      </dgm:extLst>
    </dgm:pt>
    <dgm:pt modelId="{2683A949-4502-4A9C-9656-600B4C98CE12}" type="pres">
      <dgm:prSet presAssocID="{973E8862-3343-4F8A-9FFE-9352A47094E9}" presName="spaceRect" presStyleCnt="0"/>
      <dgm:spPr/>
    </dgm:pt>
    <dgm:pt modelId="{0520C69A-A16D-4C8A-A25B-A290B213CDCC}" type="pres">
      <dgm:prSet presAssocID="{973E8862-3343-4F8A-9FFE-9352A47094E9}" presName="textRect" presStyleLbl="revTx" presStyleIdx="3" presStyleCnt="8">
        <dgm:presLayoutVars>
          <dgm:chMax val="1"/>
          <dgm:chPref val="1"/>
        </dgm:presLayoutVars>
      </dgm:prSet>
      <dgm:spPr/>
    </dgm:pt>
    <dgm:pt modelId="{7A54DDAD-A37C-4728-A489-50031E599197}" type="pres">
      <dgm:prSet presAssocID="{613F4024-4BE0-42B8-9BC7-415869AEE8FA}" presName="sibTrans" presStyleCnt="0"/>
      <dgm:spPr/>
    </dgm:pt>
    <dgm:pt modelId="{BC085443-27CF-4D56-89D0-2F8B029B8497}" type="pres">
      <dgm:prSet presAssocID="{A328ABD1-19A4-42DA-B544-EE3ED75555CA}" presName="compNode" presStyleCnt="0"/>
      <dgm:spPr/>
    </dgm:pt>
    <dgm:pt modelId="{A731FD9B-4CEE-49C0-9AA8-CA449C3C000E}" type="pres">
      <dgm:prSet presAssocID="{A328ABD1-19A4-42DA-B544-EE3ED75555CA}" presName="iconBgRect" presStyleLbl="bgShp" presStyleIdx="4" presStyleCnt="8"/>
      <dgm:spPr>
        <a:solidFill>
          <a:schemeClr val="bg1"/>
        </a:solidFill>
      </dgm:spPr>
    </dgm:pt>
    <dgm:pt modelId="{2530E12B-1D72-4B88-8DED-12CA112A48F2}" type="pres">
      <dgm:prSet presAssocID="{A328ABD1-19A4-42DA-B544-EE3ED75555CA}" presName="iconRect" presStyleLbl="node1" presStyleIdx="4" presStyleCnt="8"/>
      <dgm:spPr>
        <a:blipFill rotWithShape="1"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il Reply"/>
        </a:ext>
      </dgm:extLst>
    </dgm:pt>
    <dgm:pt modelId="{21F066B9-B2D7-490E-AD75-50C9E3B77136}" type="pres">
      <dgm:prSet presAssocID="{A328ABD1-19A4-42DA-B544-EE3ED75555CA}" presName="spaceRect" presStyleCnt="0"/>
      <dgm:spPr/>
    </dgm:pt>
    <dgm:pt modelId="{99260628-2D9C-4B20-ACA6-49075B471A41}" type="pres">
      <dgm:prSet presAssocID="{A328ABD1-19A4-42DA-B544-EE3ED75555CA}" presName="textRect" presStyleLbl="revTx" presStyleIdx="4" presStyleCnt="8">
        <dgm:presLayoutVars>
          <dgm:chMax val="1"/>
          <dgm:chPref val="1"/>
        </dgm:presLayoutVars>
      </dgm:prSet>
      <dgm:spPr/>
    </dgm:pt>
    <dgm:pt modelId="{0FEFBE0A-6817-449E-9536-55A534D4A30A}" type="pres">
      <dgm:prSet presAssocID="{DBB0DF3F-5E84-49DC-A342-CBA8374B1053}" presName="sibTrans" presStyleCnt="0"/>
      <dgm:spPr/>
    </dgm:pt>
    <dgm:pt modelId="{33D0BE20-EB2E-43F7-9AE4-8A764100706F}" type="pres">
      <dgm:prSet presAssocID="{08301C8A-0A9E-406D-AE6E-63ABEA8858C7}" presName="compNode" presStyleCnt="0"/>
      <dgm:spPr/>
    </dgm:pt>
    <dgm:pt modelId="{B2F28D1F-A68A-4C18-A4FA-BEA8ECB812D7}" type="pres">
      <dgm:prSet presAssocID="{08301C8A-0A9E-406D-AE6E-63ABEA8858C7}" presName="iconBgRect" presStyleLbl="bgShp" presStyleIdx="5" presStyleCnt="8"/>
      <dgm:spPr>
        <a:solidFill>
          <a:schemeClr val="bg1"/>
        </a:solidFill>
      </dgm:spPr>
    </dgm:pt>
    <dgm:pt modelId="{1AA6FFE9-D508-48C5-9DC1-2BCA93C9205E}" type="pres">
      <dgm:prSet presAssocID="{08301C8A-0A9E-406D-AE6E-63ABEA8858C7}" presName="iconRect" presStyleLbl="node1" presStyleIdx="5" presStyleCnt="8"/>
      <dgm:spPr>
        <a:blipFill rotWithShape="1"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acation"/>
        </a:ext>
      </dgm:extLst>
    </dgm:pt>
    <dgm:pt modelId="{6CD9F697-FDDF-4A12-B29B-C6DCD2D8DE56}" type="pres">
      <dgm:prSet presAssocID="{08301C8A-0A9E-406D-AE6E-63ABEA8858C7}" presName="spaceRect" presStyleCnt="0"/>
      <dgm:spPr/>
    </dgm:pt>
    <dgm:pt modelId="{30D260EC-2CC4-4145-8F9F-33622201629A}" type="pres">
      <dgm:prSet presAssocID="{08301C8A-0A9E-406D-AE6E-63ABEA8858C7}" presName="textRect" presStyleLbl="revTx" presStyleIdx="5" presStyleCnt="8">
        <dgm:presLayoutVars>
          <dgm:chMax val="1"/>
          <dgm:chPref val="1"/>
        </dgm:presLayoutVars>
      </dgm:prSet>
      <dgm:spPr/>
    </dgm:pt>
    <dgm:pt modelId="{749911C7-56AF-4336-94A7-EEF7DD41BC1A}" type="pres">
      <dgm:prSet presAssocID="{04EE3B6A-D5D4-4ED5-9AEC-C0B585444C93}" presName="sibTrans" presStyleCnt="0"/>
      <dgm:spPr/>
    </dgm:pt>
    <dgm:pt modelId="{1D0863C2-34FB-44DA-B4E7-475066F1F59E}" type="pres">
      <dgm:prSet presAssocID="{664DECA3-5E4A-4A15-8A48-7FED24202F9B}" presName="compNode" presStyleCnt="0"/>
      <dgm:spPr/>
    </dgm:pt>
    <dgm:pt modelId="{6210E6F7-7063-471C-8540-5B7D99F409DA}" type="pres">
      <dgm:prSet presAssocID="{664DECA3-5E4A-4A15-8A48-7FED24202F9B}" presName="iconBgRect" presStyleLbl="bgShp" presStyleIdx="6" presStyleCnt="8"/>
      <dgm:spPr>
        <a:solidFill>
          <a:schemeClr val="bg1"/>
        </a:solidFill>
      </dgm:spPr>
    </dgm:pt>
    <dgm:pt modelId="{209F825C-18BA-4235-8317-F2317CD26EC7}" type="pres">
      <dgm:prSet presAssocID="{664DECA3-5E4A-4A15-8A48-7FED24202F9B}" presName="iconRect" presStyleLbl="node1" presStyleIdx="6" presStyleCnt="8" custAng="5400000"/>
      <dgm:spPr>
        <a:blipFill rotWithShape="1">
          <a:blip xmlns:r="http://schemas.openxmlformats.org/officeDocument/2006/relationships"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ell"/>
        </a:ext>
      </dgm:extLst>
    </dgm:pt>
    <dgm:pt modelId="{3D0F4CDD-CB68-4ED0-8D74-8CDC622AFB88}" type="pres">
      <dgm:prSet presAssocID="{664DECA3-5E4A-4A15-8A48-7FED24202F9B}" presName="spaceRect" presStyleCnt="0"/>
      <dgm:spPr/>
    </dgm:pt>
    <dgm:pt modelId="{F26A4EC2-B0C4-4CE2-BE25-FED6AE207FD8}" type="pres">
      <dgm:prSet presAssocID="{664DECA3-5E4A-4A15-8A48-7FED24202F9B}" presName="textRect" presStyleLbl="revTx" presStyleIdx="6" presStyleCnt="8">
        <dgm:presLayoutVars>
          <dgm:chMax val="1"/>
          <dgm:chPref val="1"/>
        </dgm:presLayoutVars>
      </dgm:prSet>
      <dgm:spPr/>
    </dgm:pt>
    <dgm:pt modelId="{886901D0-D0C5-4C93-99E9-0C597BB284A1}" type="pres">
      <dgm:prSet presAssocID="{676FE751-E98F-40E0-BE7D-1AD5DCCF8AB4}" presName="sibTrans" presStyleCnt="0"/>
      <dgm:spPr/>
    </dgm:pt>
    <dgm:pt modelId="{24B1A77A-154F-48A9-85E3-2F0D0AD8AC24}" type="pres">
      <dgm:prSet presAssocID="{412B2B2F-5550-4697-B4C8-8BEE2F6E349B}" presName="compNode" presStyleCnt="0"/>
      <dgm:spPr/>
    </dgm:pt>
    <dgm:pt modelId="{5106068E-57D9-485F-8298-5B8285C9201F}" type="pres">
      <dgm:prSet presAssocID="{412B2B2F-5550-4697-B4C8-8BEE2F6E349B}" presName="iconBgRect" presStyleLbl="bgShp" presStyleIdx="7" presStyleCnt="8"/>
      <dgm:spPr>
        <a:solidFill>
          <a:schemeClr val="bg1"/>
        </a:solidFill>
      </dgm:spPr>
    </dgm:pt>
    <dgm:pt modelId="{C015E986-E158-47A3-ADC6-7A1032DFE61A}" type="pres">
      <dgm:prSet presAssocID="{412B2B2F-5550-4697-B4C8-8BEE2F6E349B}" presName="iconRect" presStyleLbl="node1" presStyleIdx="7" presStyleCnt="8"/>
      <dgm:spPr>
        <a:blipFill rotWithShape="1">
          <a:blip xmlns:r="http://schemas.openxmlformats.org/officeDocument/2006/relationships"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DF588774-554E-4FAE-B3D6-EAEE40F5A898}" type="pres">
      <dgm:prSet presAssocID="{412B2B2F-5550-4697-B4C8-8BEE2F6E349B}" presName="spaceRect" presStyleCnt="0"/>
      <dgm:spPr/>
    </dgm:pt>
    <dgm:pt modelId="{5F01667F-B3A9-4ACD-B05C-130C51973947}" type="pres">
      <dgm:prSet presAssocID="{412B2B2F-5550-4697-B4C8-8BEE2F6E349B}" presName="textRect" presStyleLbl="revTx" presStyleIdx="7" presStyleCnt="8">
        <dgm:presLayoutVars>
          <dgm:chMax val="1"/>
          <dgm:chPref val="1"/>
        </dgm:presLayoutVars>
      </dgm:prSet>
      <dgm:spPr/>
    </dgm:pt>
  </dgm:ptLst>
  <dgm:cxnLst>
    <dgm:cxn modelId="{F2E4FA0B-3683-4203-B3BC-1AB531BC5BB1}" srcId="{4A2D38D3-D6CF-41EC-8F1E-AB26C9B5AD7E}" destId="{B2E78495-F73C-4D9A-A036-70E270CA0C5E}" srcOrd="1" destOrd="0" parTransId="{21F203E4-FFC2-4AB5-919F-5D530D6AC92D}" sibTransId="{4EEA9960-0FC4-4AC9-AD43-97C42A6776B3}"/>
    <dgm:cxn modelId="{AB690D0F-7635-4E5D-A360-E596C692B324}" type="presOf" srcId="{F8B9BFB4-46B1-4B08-932C-A0CA630E3347}" destId="{C190318C-7DAD-4639-ACF3-D2735FD088B0}" srcOrd="0" destOrd="0" presId="urn:microsoft.com/office/officeart/2018/5/layout/IconCircleLabelList"/>
    <dgm:cxn modelId="{D3B01E20-3C45-4639-BDC8-64D7912F0D01}" srcId="{4A2D38D3-D6CF-41EC-8F1E-AB26C9B5AD7E}" destId="{A328ABD1-19A4-42DA-B544-EE3ED75555CA}" srcOrd="4" destOrd="0" parTransId="{1739CDA8-D154-46A3-9A8E-CDC99D5089E2}" sibTransId="{DBB0DF3F-5E84-49DC-A342-CBA8374B1053}"/>
    <dgm:cxn modelId="{DB37D22C-4AB7-47BD-9B21-92CB9C375622}" srcId="{4A2D38D3-D6CF-41EC-8F1E-AB26C9B5AD7E}" destId="{664DECA3-5E4A-4A15-8A48-7FED24202F9B}" srcOrd="6" destOrd="0" parTransId="{6B2812C7-23BA-40FE-9660-9FFB418F3C1F}" sibTransId="{676FE751-E98F-40E0-BE7D-1AD5DCCF8AB4}"/>
    <dgm:cxn modelId="{92F3D43B-197A-40B7-B7A6-4EBBEAD9E63F}" type="presOf" srcId="{A328ABD1-19A4-42DA-B544-EE3ED75555CA}" destId="{99260628-2D9C-4B20-ACA6-49075B471A41}" srcOrd="0" destOrd="0" presId="urn:microsoft.com/office/officeart/2018/5/layout/IconCircleLabelList"/>
    <dgm:cxn modelId="{A4450560-A80D-4A3B-A1A1-12C1BFC40526}" srcId="{4A2D38D3-D6CF-41EC-8F1E-AB26C9B5AD7E}" destId="{973E8862-3343-4F8A-9FFE-9352A47094E9}" srcOrd="3" destOrd="0" parTransId="{5F31B4C0-9C25-4422-9E9B-D027B51FF612}" sibTransId="{613F4024-4BE0-42B8-9BC7-415869AEE8FA}"/>
    <dgm:cxn modelId="{7D991077-7359-4AEF-A38D-82EDE70228C9}" type="presOf" srcId="{B2E78495-F73C-4D9A-A036-70E270CA0C5E}" destId="{482804E0-120D-46A1-B82F-401EE7E6BCBF}" srcOrd="0" destOrd="0" presId="urn:microsoft.com/office/officeart/2018/5/layout/IconCircleLabelList"/>
    <dgm:cxn modelId="{3656758D-9D2A-4993-8E43-12B384A4156F}" srcId="{4A2D38D3-D6CF-41EC-8F1E-AB26C9B5AD7E}" destId="{60AF6987-3EB5-454A-B854-D020098083C6}" srcOrd="2" destOrd="0" parTransId="{E0DE63E4-7179-4C7E-A6EA-A4D2C05ADC3D}" sibTransId="{6DEDF72E-2D0A-4C2E-AF68-F8228BD0B338}"/>
    <dgm:cxn modelId="{262BC690-4F90-49A4-80EB-CFCF07859533}" srcId="{4A2D38D3-D6CF-41EC-8F1E-AB26C9B5AD7E}" destId="{08301C8A-0A9E-406D-AE6E-63ABEA8858C7}" srcOrd="5" destOrd="0" parTransId="{FF72AED4-2FC1-44B1-BBE7-1DE1316CB386}" sibTransId="{04EE3B6A-D5D4-4ED5-9AEC-C0B585444C93}"/>
    <dgm:cxn modelId="{C09142A7-1830-4FE5-B466-915BC0B7EFCF}" type="presOf" srcId="{412B2B2F-5550-4697-B4C8-8BEE2F6E349B}" destId="{5F01667F-B3A9-4ACD-B05C-130C51973947}" srcOrd="0" destOrd="0" presId="urn:microsoft.com/office/officeart/2018/5/layout/IconCircleLabelList"/>
    <dgm:cxn modelId="{BDACA2B5-7774-49AE-937B-040F5629C6E9}" type="presOf" srcId="{08301C8A-0A9E-406D-AE6E-63ABEA8858C7}" destId="{30D260EC-2CC4-4145-8F9F-33622201629A}" srcOrd="0" destOrd="0" presId="urn:microsoft.com/office/officeart/2018/5/layout/IconCircleLabelList"/>
    <dgm:cxn modelId="{4E907CC6-A626-4C04-A3C9-26D98A49EAA5}" srcId="{4A2D38D3-D6CF-41EC-8F1E-AB26C9B5AD7E}" destId="{F8B9BFB4-46B1-4B08-932C-A0CA630E3347}" srcOrd="0" destOrd="0" parTransId="{6ABC645B-5B6E-4F06-9222-97C12F4BE69A}" sibTransId="{7CB992B3-F3D0-4578-887C-CF7DBFB64BDF}"/>
    <dgm:cxn modelId="{0EA8FBCA-80B4-4139-A0E3-ADB3F46625FA}" type="presOf" srcId="{60AF6987-3EB5-454A-B854-D020098083C6}" destId="{6DCA1578-682C-4A13-9191-A7092E45F4E6}" srcOrd="0" destOrd="0" presId="urn:microsoft.com/office/officeart/2018/5/layout/IconCircleLabelList"/>
    <dgm:cxn modelId="{3557AFD4-C46A-4511-9281-5765E78C6EA3}" type="presOf" srcId="{4A2D38D3-D6CF-41EC-8F1E-AB26C9B5AD7E}" destId="{D9D875A3-B7AA-430B-AA58-4EAAB9686BEE}" srcOrd="0" destOrd="0" presId="urn:microsoft.com/office/officeart/2018/5/layout/IconCircleLabelList"/>
    <dgm:cxn modelId="{DDC9A0D8-4B8C-40B6-850C-C5BF6F2B8965}" type="presOf" srcId="{973E8862-3343-4F8A-9FFE-9352A47094E9}" destId="{0520C69A-A16D-4C8A-A25B-A290B213CDCC}" srcOrd="0" destOrd="0" presId="urn:microsoft.com/office/officeart/2018/5/layout/IconCircleLabelList"/>
    <dgm:cxn modelId="{7BD6A0D8-CB04-452F-885A-01C02B913CB2}" type="presOf" srcId="{664DECA3-5E4A-4A15-8A48-7FED24202F9B}" destId="{F26A4EC2-B0C4-4CE2-BE25-FED6AE207FD8}" srcOrd="0" destOrd="0" presId="urn:microsoft.com/office/officeart/2018/5/layout/IconCircleLabelList"/>
    <dgm:cxn modelId="{92E988FC-0A3D-4F13-A9DD-E187A3AE277B}" srcId="{4A2D38D3-D6CF-41EC-8F1E-AB26C9B5AD7E}" destId="{412B2B2F-5550-4697-B4C8-8BEE2F6E349B}" srcOrd="7" destOrd="0" parTransId="{EC0F1A5D-8AF0-46F1-B7FF-FCE5CE390802}" sibTransId="{A73FD461-4859-40F8-B89C-0A4F5C0A7E0D}"/>
    <dgm:cxn modelId="{1107CEE0-7616-4FD0-9BEE-4AD7924997AA}" type="presParOf" srcId="{D9D875A3-B7AA-430B-AA58-4EAAB9686BEE}" destId="{6C077EDC-1901-47DF-9E5B-C55B56B47032}" srcOrd="0" destOrd="0" presId="urn:microsoft.com/office/officeart/2018/5/layout/IconCircleLabelList"/>
    <dgm:cxn modelId="{21591C5A-D123-4FCF-96CE-5C84E2655AA2}" type="presParOf" srcId="{6C077EDC-1901-47DF-9E5B-C55B56B47032}" destId="{3CE77586-CFC9-4E4B-A2F6-A8E98F92F575}" srcOrd="0" destOrd="0" presId="urn:microsoft.com/office/officeart/2018/5/layout/IconCircleLabelList"/>
    <dgm:cxn modelId="{2432FA45-2440-4584-BF39-04638469CD15}" type="presParOf" srcId="{6C077EDC-1901-47DF-9E5B-C55B56B47032}" destId="{9788BA66-9067-43A2-8439-F1E0BB002FF3}" srcOrd="1" destOrd="0" presId="urn:microsoft.com/office/officeart/2018/5/layout/IconCircleLabelList"/>
    <dgm:cxn modelId="{07855CDB-D2B3-4DCF-9DCD-ADEC7B2D2D62}" type="presParOf" srcId="{6C077EDC-1901-47DF-9E5B-C55B56B47032}" destId="{190D6A83-2BE8-4DB1-8847-3680CF2D3FA2}" srcOrd="2" destOrd="0" presId="urn:microsoft.com/office/officeart/2018/5/layout/IconCircleLabelList"/>
    <dgm:cxn modelId="{3AF6781B-6D95-483A-8E8D-76F251507236}" type="presParOf" srcId="{6C077EDC-1901-47DF-9E5B-C55B56B47032}" destId="{C190318C-7DAD-4639-ACF3-D2735FD088B0}" srcOrd="3" destOrd="0" presId="urn:microsoft.com/office/officeart/2018/5/layout/IconCircleLabelList"/>
    <dgm:cxn modelId="{9BB1F132-490C-47EB-B2FE-D4C21F1E6280}" type="presParOf" srcId="{D9D875A3-B7AA-430B-AA58-4EAAB9686BEE}" destId="{13A52E27-97F9-4C8C-B633-8960BE502678}" srcOrd="1" destOrd="0" presId="urn:microsoft.com/office/officeart/2018/5/layout/IconCircleLabelList"/>
    <dgm:cxn modelId="{F54D9A2F-BC94-446C-9DF5-CD7C87463BA9}" type="presParOf" srcId="{D9D875A3-B7AA-430B-AA58-4EAAB9686BEE}" destId="{B246BA58-3C5E-420C-9F69-3FE672B1A68B}" srcOrd="2" destOrd="0" presId="urn:microsoft.com/office/officeart/2018/5/layout/IconCircleLabelList"/>
    <dgm:cxn modelId="{8BB53C37-0EBA-4F1A-B894-B45D23BFE888}" type="presParOf" srcId="{B246BA58-3C5E-420C-9F69-3FE672B1A68B}" destId="{34843A16-A1DE-408E-9145-D18636FCE3FC}" srcOrd="0" destOrd="0" presId="urn:microsoft.com/office/officeart/2018/5/layout/IconCircleLabelList"/>
    <dgm:cxn modelId="{7A1B989F-0296-4A5F-A6F7-2031753C6E78}" type="presParOf" srcId="{B246BA58-3C5E-420C-9F69-3FE672B1A68B}" destId="{78907875-475E-4B44-AA43-70FDE40D8E4A}" srcOrd="1" destOrd="0" presId="urn:microsoft.com/office/officeart/2018/5/layout/IconCircleLabelList"/>
    <dgm:cxn modelId="{1EF0EB48-C447-4DE7-B5DF-7789E3A50772}" type="presParOf" srcId="{B246BA58-3C5E-420C-9F69-3FE672B1A68B}" destId="{4ACD5806-0F02-4509-B042-44832261FEC0}" srcOrd="2" destOrd="0" presId="urn:microsoft.com/office/officeart/2018/5/layout/IconCircleLabelList"/>
    <dgm:cxn modelId="{57DFE44E-2446-49B6-9F83-2BF0696AC3A5}" type="presParOf" srcId="{B246BA58-3C5E-420C-9F69-3FE672B1A68B}" destId="{482804E0-120D-46A1-B82F-401EE7E6BCBF}" srcOrd="3" destOrd="0" presId="urn:microsoft.com/office/officeart/2018/5/layout/IconCircleLabelList"/>
    <dgm:cxn modelId="{F99919B0-6AD9-4074-B2A1-39A8E1FBB91F}" type="presParOf" srcId="{D9D875A3-B7AA-430B-AA58-4EAAB9686BEE}" destId="{45B17779-157A-46A3-AE7C-2555DFC183FD}" srcOrd="3" destOrd="0" presId="urn:microsoft.com/office/officeart/2018/5/layout/IconCircleLabelList"/>
    <dgm:cxn modelId="{E6BC32CC-5475-434B-83DB-9933F8390CAD}" type="presParOf" srcId="{D9D875A3-B7AA-430B-AA58-4EAAB9686BEE}" destId="{14D31FA5-C793-46EA-B7B6-2C2AAF0ACEF9}" srcOrd="4" destOrd="0" presId="urn:microsoft.com/office/officeart/2018/5/layout/IconCircleLabelList"/>
    <dgm:cxn modelId="{09F5CA8B-56B1-4BCF-B4F8-4E3C670CF40E}" type="presParOf" srcId="{14D31FA5-C793-46EA-B7B6-2C2AAF0ACEF9}" destId="{EB76126D-33DE-4891-AE25-D202B1649021}" srcOrd="0" destOrd="0" presId="urn:microsoft.com/office/officeart/2018/5/layout/IconCircleLabelList"/>
    <dgm:cxn modelId="{1410F1A3-E4FA-4C12-A390-76F7359B8DFF}" type="presParOf" srcId="{14D31FA5-C793-46EA-B7B6-2C2AAF0ACEF9}" destId="{910423D8-1121-4D12-8F8A-E472C1174374}" srcOrd="1" destOrd="0" presId="urn:microsoft.com/office/officeart/2018/5/layout/IconCircleLabelList"/>
    <dgm:cxn modelId="{89A6E583-B74A-45E0-B9B4-CD01481587F7}" type="presParOf" srcId="{14D31FA5-C793-46EA-B7B6-2C2AAF0ACEF9}" destId="{82099140-67D4-4179-AF44-0C3641951411}" srcOrd="2" destOrd="0" presId="urn:microsoft.com/office/officeart/2018/5/layout/IconCircleLabelList"/>
    <dgm:cxn modelId="{BCD5A5BF-5891-4855-9E9D-A8A39AE4529D}" type="presParOf" srcId="{14D31FA5-C793-46EA-B7B6-2C2AAF0ACEF9}" destId="{6DCA1578-682C-4A13-9191-A7092E45F4E6}" srcOrd="3" destOrd="0" presId="urn:microsoft.com/office/officeart/2018/5/layout/IconCircleLabelList"/>
    <dgm:cxn modelId="{0EEE5BF3-56AB-40A6-821C-2FE74BA9F0AB}" type="presParOf" srcId="{D9D875A3-B7AA-430B-AA58-4EAAB9686BEE}" destId="{2DECF722-B24C-4367-9660-48B575EC5128}" srcOrd="5" destOrd="0" presId="urn:microsoft.com/office/officeart/2018/5/layout/IconCircleLabelList"/>
    <dgm:cxn modelId="{82CF9C50-4EFC-4F8F-9E65-21558E1EEB7F}" type="presParOf" srcId="{D9D875A3-B7AA-430B-AA58-4EAAB9686BEE}" destId="{D16CBE18-0D53-4E31-B4D6-F600D3F2B303}" srcOrd="6" destOrd="0" presId="urn:microsoft.com/office/officeart/2018/5/layout/IconCircleLabelList"/>
    <dgm:cxn modelId="{860F955C-FE88-48A0-8069-EBBF48F056E6}" type="presParOf" srcId="{D16CBE18-0D53-4E31-B4D6-F600D3F2B303}" destId="{E289656F-8F08-46A9-8AC7-D43DD353AF19}" srcOrd="0" destOrd="0" presId="urn:microsoft.com/office/officeart/2018/5/layout/IconCircleLabelList"/>
    <dgm:cxn modelId="{EF92896A-F2AA-4B15-AAEB-2AEA3E851B77}" type="presParOf" srcId="{D16CBE18-0D53-4E31-B4D6-F600D3F2B303}" destId="{91D0E3DF-95CF-4D82-A4FA-3198CC86352F}" srcOrd="1" destOrd="0" presId="urn:microsoft.com/office/officeart/2018/5/layout/IconCircleLabelList"/>
    <dgm:cxn modelId="{E8B3CEFF-9959-495A-BD0D-93FD832EEB00}" type="presParOf" srcId="{D16CBE18-0D53-4E31-B4D6-F600D3F2B303}" destId="{2683A949-4502-4A9C-9656-600B4C98CE12}" srcOrd="2" destOrd="0" presId="urn:microsoft.com/office/officeart/2018/5/layout/IconCircleLabelList"/>
    <dgm:cxn modelId="{F117B5CA-770F-4BA5-B35B-DCB9E31CD327}" type="presParOf" srcId="{D16CBE18-0D53-4E31-B4D6-F600D3F2B303}" destId="{0520C69A-A16D-4C8A-A25B-A290B213CDCC}" srcOrd="3" destOrd="0" presId="urn:microsoft.com/office/officeart/2018/5/layout/IconCircleLabelList"/>
    <dgm:cxn modelId="{AFA81A1C-5A2E-4E05-A8C1-03B0556D69CF}" type="presParOf" srcId="{D9D875A3-B7AA-430B-AA58-4EAAB9686BEE}" destId="{7A54DDAD-A37C-4728-A489-50031E599197}" srcOrd="7" destOrd="0" presId="urn:microsoft.com/office/officeart/2018/5/layout/IconCircleLabelList"/>
    <dgm:cxn modelId="{B85FD42E-3062-46DF-9E7A-95CAF4E4F861}" type="presParOf" srcId="{D9D875A3-B7AA-430B-AA58-4EAAB9686BEE}" destId="{BC085443-27CF-4D56-89D0-2F8B029B8497}" srcOrd="8" destOrd="0" presId="urn:microsoft.com/office/officeart/2018/5/layout/IconCircleLabelList"/>
    <dgm:cxn modelId="{FED21412-E595-4422-8CBD-3B2096C9F33E}" type="presParOf" srcId="{BC085443-27CF-4D56-89D0-2F8B029B8497}" destId="{A731FD9B-4CEE-49C0-9AA8-CA449C3C000E}" srcOrd="0" destOrd="0" presId="urn:microsoft.com/office/officeart/2018/5/layout/IconCircleLabelList"/>
    <dgm:cxn modelId="{C47D7D0D-3D60-4068-A753-551F7CC3EAB3}" type="presParOf" srcId="{BC085443-27CF-4D56-89D0-2F8B029B8497}" destId="{2530E12B-1D72-4B88-8DED-12CA112A48F2}" srcOrd="1" destOrd="0" presId="urn:microsoft.com/office/officeart/2018/5/layout/IconCircleLabelList"/>
    <dgm:cxn modelId="{8456BB6D-9031-4EA8-9BE1-16F526520FF8}" type="presParOf" srcId="{BC085443-27CF-4D56-89D0-2F8B029B8497}" destId="{21F066B9-B2D7-490E-AD75-50C9E3B77136}" srcOrd="2" destOrd="0" presId="urn:microsoft.com/office/officeart/2018/5/layout/IconCircleLabelList"/>
    <dgm:cxn modelId="{1131D82E-B88E-4083-8535-85F0435ABF2D}" type="presParOf" srcId="{BC085443-27CF-4D56-89D0-2F8B029B8497}" destId="{99260628-2D9C-4B20-ACA6-49075B471A41}" srcOrd="3" destOrd="0" presId="urn:microsoft.com/office/officeart/2018/5/layout/IconCircleLabelList"/>
    <dgm:cxn modelId="{73F5874B-7A20-4B9A-AAEB-D09AD08953F7}" type="presParOf" srcId="{D9D875A3-B7AA-430B-AA58-4EAAB9686BEE}" destId="{0FEFBE0A-6817-449E-9536-55A534D4A30A}" srcOrd="9" destOrd="0" presId="urn:microsoft.com/office/officeart/2018/5/layout/IconCircleLabelList"/>
    <dgm:cxn modelId="{14A7EFB3-F213-45FD-977D-2AD98810E093}" type="presParOf" srcId="{D9D875A3-B7AA-430B-AA58-4EAAB9686BEE}" destId="{33D0BE20-EB2E-43F7-9AE4-8A764100706F}" srcOrd="10" destOrd="0" presId="urn:microsoft.com/office/officeart/2018/5/layout/IconCircleLabelList"/>
    <dgm:cxn modelId="{85DAC846-A60D-4FF4-B5EB-205CE907D907}" type="presParOf" srcId="{33D0BE20-EB2E-43F7-9AE4-8A764100706F}" destId="{B2F28D1F-A68A-4C18-A4FA-BEA8ECB812D7}" srcOrd="0" destOrd="0" presId="urn:microsoft.com/office/officeart/2018/5/layout/IconCircleLabelList"/>
    <dgm:cxn modelId="{0821D611-E735-40F8-8F23-2CD6023D066E}" type="presParOf" srcId="{33D0BE20-EB2E-43F7-9AE4-8A764100706F}" destId="{1AA6FFE9-D508-48C5-9DC1-2BCA93C9205E}" srcOrd="1" destOrd="0" presId="urn:microsoft.com/office/officeart/2018/5/layout/IconCircleLabelList"/>
    <dgm:cxn modelId="{E8924599-FF07-479F-9DCD-5AAABE88B21C}" type="presParOf" srcId="{33D0BE20-EB2E-43F7-9AE4-8A764100706F}" destId="{6CD9F697-FDDF-4A12-B29B-C6DCD2D8DE56}" srcOrd="2" destOrd="0" presId="urn:microsoft.com/office/officeart/2018/5/layout/IconCircleLabelList"/>
    <dgm:cxn modelId="{80DFE722-274B-4180-9F8B-670C965FA340}" type="presParOf" srcId="{33D0BE20-EB2E-43F7-9AE4-8A764100706F}" destId="{30D260EC-2CC4-4145-8F9F-33622201629A}" srcOrd="3" destOrd="0" presId="urn:microsoft.com/office/officeart/2018/5/layout/IconCircleLabelList"/>
    <dgm:cxn modelId="{5E90E3E7-A6A0-4698-8525-1B36A0C92E08}" type="presParOf" srcId="{D9D875A3-B7AA-430B-AA58-4EAAB9686BEE}" destId="{749911C7-56AF-4336-94A7-EEF7DD41BC1A}" srcOrd="11" destOrd="0" presId="urn:microsoft.com/office/officeart/2018/5/layout/IconCircleLabelList"/>
    <dgm:cxn modelId="{ABC8AE8A-16C7-4DCC-9D64-53FC04F9D5C0}" type="presParOf" srcId="{D9D875A3-B7AA-430B-AA58-4EAAB9686BEE}" destId="{1D0863C2-34FB-44DA-B4E7-475066F1F59E}" srcOrd="12" destOrd="0" presId="urn:microsoft.com/office/officeart/2018/5/layout/IconCircleLabelList"/>
    <dgm:cxn modelId="{3C12AEA2-EDD4-4E65-8F70-DB33593187F4}" type="presParOf" srcId="{1D0863C2-34FB-44DA-B4E7-475066F1F59E}" destId="{6210E6F7-7063-471C-8540-5B7D99F409DA}" srcOrd="0" destOrd="0" presId="urn:microsoft.com/office/officeart/2018/5/layout/IconCircleLabelList"/>
    <dgm:cxn modelId="{01E670F6-B947-49DD-A2AD-0046997B8872}" type="presParOf" srcId="{1D0863C2-34FB-44DA-B4E7-475066F1F59E}" destId="{209F825C-18BA-4235-8317-F2317CD26EC7}" srcOrd="1" destOrd="0" presId="urn:microsoft.com/office/officeart/2018/5/layout/IconCircleLabelList"/>
    <dgm:cxn modelId="{6061B61D-E192-48B0-9183-9B228C48546E}" type="presParOf" srcId="{1D0863C2-34FB-44DA-B4E7-475066F1F59E}" destId="{3D0F4CDD-CB68-4ED0-8D74-8CDC622AFB88}" srcOrd="2" destOrd="0" presId="urn:microsoft.com/office/officeart/2018/5/layout/IconCircleLabelList"/>
    <dgm:cxn modelId="{E713DC2A-1750-4566-ACDA-AE137FBC51FD}" type="presParOf" srcId="{1D0863C2-34FB-44DA-B4E7-475066F1F59E}" destId="{F26A4EC2-B0C4-4CE2-BE25-FED6AE207FD8}" srcOrd="3" destOrd="0" presId="urn:microsoft.com/office/officeart/2018/5/layout/IconCircleLabelList"/>
    <dgm:cxn modelId="{65B103CC-501A-4316-A137-195CD47281CC}" type="presParOf" srcId="{D9D875A3-B7AA-430B-AA58-4EAAB9686BEE}" destId="{886901D0-D0C5-4C93-99E9-0C597BB284A1}" srcOrd="13" destOrd="0" presId="urn:microsoft.com/office/officeart/2018/5/layout/IconCircleLabelList"/>
    <dgm:cxn modelId="{A4EB6224-36CE-4DBB-B856-58A260D3D589}" type="presParOf" srcId="{D9D875A3-B7AA-430B-AA58-4EAAB9686BEE}" destId="{24B1A77A-154F-48A9-85E3-2F0D0AD8AC24}" srcOrd="14" destOrd="0" presId="urn:microsoft.com/office/officeart/2018/5/layout/IconCircleLabelList"/>
    <dgm:cxn modelId="{202A1787-30BE-404B-A7C0-7DCE259C4501}" type="presParOf" srcId="{24B1A77A-154F-48A9-85E3-2F0D0AD8AC24}" destId="{5106068E-57D9-485F-8298-5B8285C9201F}" srcOrd="0" destOrd="0" presId="urn:microsoft.com/office/officeart/2018/5/layout/IconCircleLabelList"/>
    <dgm:cxn modelId="{C38431D1-7320-408E-BCE1-CA050E0717D9}" type="presParOf" srcId="{24B1A77A-154F-48A9-85E3-2F0D0AD8AC24}" destId="{C015E986-E158-47A3-ADC6-7A1032DFE61A}" srcOrd="1" destOrd="0" presId="urn:microsoft.com/office/officeart/2018/5/layout/IconCircleLabelList"/>
    <dgm:cxn modelId="{8FB921B8-F180-4215-BBAC-9F2588A61CE5}" type="presParOf" srcId="{24B1A77A-154F-48A9-85E3-2F0D0AD8AC24}" destId="{DF588774-554E-4FAE-B3D6-EAEE40F5A898}" srcOrd="2" destOrd="0" presId="urn:microsoft.com/office/officeart/2018/5/layout/IconCircleLabelList"/>
    <dgm:cxn modelId="{A15CC964-51B7-41F6-AC1D-43F599E24F51}" type="presParOf" srcId="{24B1A77A-154F-48A9-85E3-2F0D0AD8AC24}" destId="{5F01667F-B3A9-4ACD-B05C-130C5197394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72D0502-543D-48EC-9603-430D9CBF2FDD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E4E22B-945E-4EB0-B91E-FEAA614DFF0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>
              <a:latin typeface="Montserrat" pitchFamily="2" charset="77"/>
            </a:rPr>
            <a:t>Bespoke system and reporting</a:t>
          </a:r>
        </a:p>
      </dgm:t>
    </dgm:pt>
    <dgm:pt modelId="{F4C8F7A6-948A-4F99-828E-1C310C706A73}" type="parTrans" cxnId="{6B426168-323F-4E6F-9C7B-D43D59AD8FE6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EBEA696E-4C2E-4405-88B6-133CFE1CBC02}" type="sibTrans" cxnId="{6B426168-323F-4E6F-9C7B-D43D59AD8FE6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36E5671A-9170-4CA8-A1CF-D95173239C4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>
              <a:latin typeface="Montserrat" pitchFamily="2" charset="77"/>
            </a:rPr>
            <a:t>Transparent view on client Web</a:t>
          </a:r>
        </a:p>
      </dgm:t>
    </dgm:pt>
    <dgm:pt modelId="{6398CAEC-9EFD-4CF8-925A-7848691EA319}" type="parTrans" cxnId="{B7DC1DDF-A82C-47CF-B0CE-F5BC526D1BFA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249549F4-747F-47D5-94EC-41B6D696E8EF}" type="sibTrans" cxnId="{B7DC1DDF-A82C-47CF-B0CE-F5BC526D1BFA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7D24BE10-2C04-49D6-A6DF-9CA7AC3E7B0B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>
              <a:latin typeface="Montserrat" pitchFamily="2" charset="77"/>
            </a:rPr>
            <a:t>Ability to run own reports</a:t>
          </a:r>
        </a:p>
      </dgm:t>
    </dgm:pt>
    <dgm:pt modelId="{361E49E0-0AD2-4027-AE35-755D63732B06}" type="parTrans" cxnId="{19ECCF6A-E420-4186-8272-8C9EB69AA670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1B5497D3-1404-4196-8C0E-CBB20038A3A2}" type="sibTrans" cxnId="{19ECCF6A-E420-4186-8272-8C9EB69AA670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C5199934-9A0A-4380-B36C-3008A409D03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>
              <a:latin typeface="Montserrat" pitchFamily="2" charset="77"/>
            </a:rPr>
            <a:t>Example handout</a:t>
          </a:r>
        </a:p>
      </dgm:t>
    </dgm:pt>
    <dgm:pt modelId="{17062F61-5ECC-4C47-B7D6-0EF48F696ECB}" type="parTrans" cxnId="{49776A80-4DE3-458D-B6E9-616C19235695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33226DA2-B556-4F2B-AC93-9E419D9041E5}" type="sibTrans" cxnId="{49776A80-4DE3-458D-B6E9-616C19235695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5AE4130F-85A6-4A08-AD4A-6C6DEA102C7F}" type="pres">
      <dgm:prSet presAssocID="{F72D0502-543D-48EC-9603-430D9CBF2FDD}" presName="root" presStyleCnt="0">
        <dgm:presLayoutVars>
          <dgm:dir/>
          <dgm:resizeHandles val="exact"/>
        </dgm:presLayoutVars>
      </dgm:prSet>
      <dgm:spPr/>
    </dgm:pt>
    <dgm:pt modelId="{D8359071-AEC5-4451-A973-43E48877A07B}" type="pres">
      <dgm:prSet presAssocID="{A1E4E22B-945E-4EB0-B91E-FEAA614DFF00}" presName="compNode" presStyleCnt="0"/>
      <dgm:spPr/>
    </dgm:pt>
    <dgm:pt modelId="{E8913B9E-B119-4459-87DC-4A22495E8623}" type="pres">
      <dgm:prSet presAssocID="{A1E4E22B-945E-4EB0-B91E-FEAA614DFF00}" presName="iconBgRect" presStyleLbl="bgShp" presStyleIdx="0" presStyleCnt="4"/>
      <dgm:spPr>
        <a:solidFill>
          <a:schemeClr val="bg1"/>
        </a:solidFill>
        <a:ln>
          <a:noFill/>
        </a:ln>
      </dgm:spPr>
    </dgm:pt>
    <dgm:pt modelId="{4C975AFF-BEDB-4709-B99D-AA730E5782B8}" type="pres">
      <dgm:prSet presAssocID="{A1E4E22B-945E-4EB0-B91E-FEAA614DFF0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1CBAACCA-BD9B-4D30-B6C2-5D2257FF8B38}" type="pres">
      <dgm:prSet presAssocID="{A1E4E22B-945E-4EB0-B91E-FEAA614DFF00}" presName="spaceRect" presStyleCnt="0"/>
      <dgm:spPr/>
    </dgm:pt>
    <dgm:pt modelId="{B5A21203-D5E8-4C92-8AC1-F8C5BDD95F1E}" type="pres">
      <dgm:prSet presAssocID="{A1E4E22B-945E-4EB0-B91E-FEAA614DFF00}" presName="textRect" presStyleLbl="revTx" presStyleIdx="0" presStyleCnt="4">
        <dgm:presLayoutVars>
          <dgm:chMax val="1"/>
          <dgm:chPref val="1"/>
        </dgm:presLayoutVars>
      </dgm:prSet>
      <dgm:spPr/>
    </dgm:pt>
    <dgm:pt modelId="{C018ED46-2044-44ED-AF52-9CA6191E5FDB}" type="pres">
      <dgm:prSet presAssocID="{EBEA696E-4C2E-4405-88B6-133CFE1CBC02}" presName="sibTrans" presStyleCnt="0"/>
      <dgm:spPr/>
    </dgm:pt>
    <dgm:pt modelId="{8790F145-FCC7-4C2E-BD61-FEABF011E607}" type="pres">
      <dgm:prSet presAssocID="{36E5671A-9170-4CA8-A1CF-D95173239C46}" presName="compNode" presStyleCnt="0"/>
      <dgm:spPr/>
    </dgm:pt>
    <dgm:pt modelId="{8142B7C9-0CE8-4EBA-825D-53E21DF6D4E3}" type="pres">
      <dgm:prSet presAssocID="{36E5671A-9170-4CA8-A1CF-D95173239C46}" presName="iconBgRect" presStyleLbl="bgShp" presStyleIdx="1" presStyleCnt="4"/>
      <dgm:spPr>
        <a:solidFill>
          <a:schemeClr val="bg1"/>
        </a:solidFill>
        <a:ln>
          <a:noFill/>
        </a:ln>
      </dgm:spPr>
    </dgm:pt>
    <dgm:pt modelId="{B7CF606A-B0BB-4839-9764-6AFECA623379}" type="pres">
      <dgm:prSet presAssocID="{36E5671A-9170-4CA8-A1CF-D95173239C4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itor"/>
        </a:ext>
      </dgm:extLst>
    </dgm:pt>
    <dgm:pt modelId="{C30932D6-170E-4F0D-BB02-6A529D6C4ADB}" type="pres">
      <dgm:prSet presAssocID="{36E5671A-9170-4CA8-A1CF-D95173239C46}" presName="spaceRect" presStyleCnt="0"/>
      <dgm:spPr/>
    </dgm:pt>
    <dgm:pt modelId="{1A386481-52F4-4F5B-8C44-C54C3CDBA6C5}" type="pres">
      <dgm:prSet presAssocID="{36E5671A-9170-4CA8-A1CF-D95173239C46}" presName="textRect" presStyleLbl="revTx" presStyleIdx="1" presStyleCnt="4">
        <dgm:presLayoutVars>
          <dgm:chMax val="1"/>
          <dgm:chPref val="1"/>
        </dgm:presLayoutVars>
      </dgm:prSet>
      <dgm:spPr/>
    </dgm:pt>
    <dgm:pt modelId="{9062253F-F746-4110-8149-099347AF3478}" type="pres">
      <dgm:prSet presAssocID="{249549F4-747F-47D5-94EC-41B6D696E8EF}" presName="sibTrans" presStyleCnt="0"/>
      <dgm:spPr/>
    </dgm:pt>
    <dgm:pt modelId="{2F527553-988D-49D9-9BFE-DCF1DE1C7934}" type="pres">
      <dgm:prSet presAssocID="{7D24BE10-2C04-49D6-A6DF-9CA7AC3E7B0B}" presName="compNode" presStyleCnt="0"/>
      <dgm:spPr/>
    </dgm:pt>
    <dgm:pt modelId="{CB0CB806-F0E4-494D-8FD0-1F3279B730FF}" type="pres">
      <dgm:prSet presAssocID="{7D24BE10-2C04-49D6-A6DF-9CA7AC3E7B0B}" presName="iconBgRect" presStyleLbl="bgShp" presStyleIdx="2" presStyleCnt="4"/>
      <dgm:spPr>
        <a:solidFill>
          <a:schemeClr val="bg1"/>
        </a:solidFill>
        <a:ln>
          <a:noFill/>
        </a:ln>
      </dgm:spPr>
    </dgm:pt>
    <dgm:pt modelId="{EB5FF1E9-1479-4FA0-9933-6EFA43EB1736}" type="pres">
      <dgm:prSet presAssocID="{7D24BE10-2C04-49D6-A6DF-9CA7AC3E7B0B}" presName="iconRect" presStyleLbl="node1" presStyleIdx="2" presStyleCnt="4"/>
      <dgm:spPr>
        <a:blipFill rotWithShape="1"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un"/>
        </a:ext>
      </dgm:extLst>
    </dgm:pt>
    <dgm:pt modelId="{45FC1EFD-5C5B-44B3-A39B-8C900B0C7770}" type="pres">
      <dgm:prSet presAssocID="{7D24BE10-2C04-49D6-A6DF-9CA7AC3E7B0B}" presName="spaceRect" presStyleCnt="0"/>
      <dgm:spPr/>
    </dgm:pt>
    <dgm:pt modelId="{88CD1061-8B3A-4F59-B443-2C321AF8E631}" type="pres">
      <dgm:prSet presAssocID="{7D24BE10-2C04-49D6-A6DF-9CA7AC3E7B0B}" presName="textRect" presStyleLbl="revTx" presStyleIdx="2" presStyleCnt="4">
        <dgm:presLayoutVars>
          <dgm:chMax val="1"/>
          <dgm:chPref val="1"/>
        </dgm:presLayoutVars>
      </dgm:prSet>
      <dgm:spPr/>
    </dgm:pt>
    <dgm:pt modelId="{D88315EF-BEDC-45C5-B6A6-4891A2326EB5}" type="pres">
      <dgm:prSet presAssocID="{1B5497D3-1404-4196-8C0E-CBB20038A3A2}" presName="sibTrans" presStyleCnt="0"/>
      <dgm:spPr/>
    </dgm:pt>
    <dgm:pt modelId="{CB834F1F-9B69-4C26-AF72-F9E69540E9E1}" type="pres">
      <dgm:prSet presAssocID="{C5199934-9A0A-4380-B36C-3008A409D03C}" presName="compNode" presStyleCnt="0"/>
      <dgm:spPr/>
    </dgm:pt>
    <dgm:pt modelId="{0366A4F0-F4C4-432C-B028-187E8976AC82}" type="pres">
      <dgm:prSet presAssocID="{C5199934-9A0A-4380-B36C-3008A409D03C}" presName="iconBgRect" presStyleLbl="bgShp" presStyleIdx="3" presStyleCnt="4"/>
      <dgm:spPr>
        <a:solidFill>
          <a:schemeClr val="bg1"/>
        </a:solidFill>
        <a:ln>
          <a:noFill/>
        </a:ln>
      </dgm:spPr>
    </dgm:pt>
    <dgm:pt modelId="{E51D6E46-4083-486E-8547-A3BE4B68598D}" type="pres">
      <dgm:prSet presAssocID="{C5199934-9A0A-4380-B36C-3008A409D03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D9BC0B2A-4CE2-41AD-8222-43436ABA3C17}" type="pres">
      <dgm:prSet presAssocID="{C5199934-9A0A-4380-B36C-3008A409D03C}" presName="spaceRect" presStyleCnt="0"/>
      <dgm:spPr/>
    </dgm:pt>
    <dgm:pt modelId="{CB45C792-A38F-47FB-B75F-01B8004B09B8}" type="pres">
      <dgm:prSet presAssocID="{C5199934-9A0A-4380-B36C-3008A409D03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157E0C32-F7BB-4120-A92B-8DCF36B7254E}" type="presOf" srcId="{7D24BE10-2C04-49D6-A6DF-9CA7AC3E7B0B}" destId="{88CD1061-8B3A-4F59-B443-2C321AF8E631}" srcOrd="0" destOrd="0" presId="urn:microsoft.com/office/officeart/2018/5/layout/IconCircleLabelList"/>
    <dgm:cxn modelId="{6B426168-323F-4E6F-9C7B-D43D59AD8FE6}" srcId="{F72D0502-543D-48EC-9603-430D9CBF2FDD}" destId="{A1E4E22B-945E-4EB0-B91E-FEAA614DFF00}" srcOrd="0" destOrd="0" parTransId="{F4C8F7A6-948A-4F99-828E-1C310C706A73}" sibTransId="{EBEA696E-4C2E-4405-88B6-133CFE1CBC02}"/>
    <dgm:cxn modelId="{19ECCF6A-E420-4186-8272-8C9EB69AA670}" srcId="{F72D0502-543D-48EC-9603-430D9CBF2FDD}" destId="{7D24BE10-2C04-49D6-A6DF-9CA7AC3E7B0B}" srcOrd="2" destOrd="0" parTransId="{361E49E0-0AD2-4027-AE35-755D63732B06}" sibTransId="{1B5497D3-1404-4196-8C0E-CBB20038A3A2}"/>
    <dgm:cxn modelId="{CEA18754-9770-4022-921D-19C2BD19DB0C}" type="presOf" srcId="{F72D0502-543D-48EC-9603-430D9CBF2FDD}" destId="{5AE4130F-85A6-4A08-AD4A-6C6DEA102C7F}" srcOrd="0" destOrd="0" presId="urn:microsoft.com/office/officeart/2018/5/layout/IconCircleLabelList"/>
    <dgm:cxn modelId="{49776A80-4DE3-458D-B6E9-616C19235695}" srcId="{F72D0502-543D-48EC-9603-430D9CBF2FDD}" destId="{C5199934-9A0A-4380-B36C-3008A409D03C}" srcOrd="3" destOrd="0" parTransId="{17062F61-5ECC-4C47-B7D6-0EF48F696ECB}" sibTransId="{33226DA2-B556-4F2B-AC93-9E419D9041E5}"/>
    <dgm:cxn modelId="{B12AD797-B410-4A7F-94CF-B809810BAE96}" type="presOf" srcId="{C5199934-9A0A-4380-B36C-3008A409D03C}" destId="{CB45C792-A38F-47FB-B75F-01B8004B09B8}" srcOrd="0" destOrd="0" presId="urn:microsoft.com/office/officeart/2018/5/layout/IconCircleLabelList"/>
    <dgm:cxn modelId="{5557F3B4-B343-47F9-AD49-53850080CAAC}" type="presOf" srcId="{36E5671A-9170-4CA8-A1CF-D95173239C46}" destId="{1A386481-52F4-4F5B-8C44-C54C3CDBA6C5}" srcOrd="0" destOrd="0" presId="urn:microsoft.com/office/officeart/2018/5/layout/IconCircleLabelList"/>
    <dgm:cxn modelId="{94EE3CD3-4140-4F71-9F62-071BB7701C0D}" type="presOf" srcId="{A1E4E22B-945E-4EB0-B91E-FEAA614DFF00}" destId="{B5A21203-D5E8-4C92-8AC1-F8C5BDD95F1E}" srcOrd="0" destOrd="0" presId="urn:microsoft.com/office/officeart/2018/5/layout/IconCircleLabelList"/>
    <dgm:cxn modelId="{B7DC1DDF-A82C-47CF-B0CE-F5BC526D1BFA}" srcId="{F72D0502-543D-48EC-9603-430D9CBF2FDD}" destId="{36E5671A-9170-4CA8-A1CF-D95173239C46}" srcOrd="1" destOrd="0" parTransId="{6398CAEC-9EFD-4CF8-925A-7848691EA319}" sibTransId="{249549F4-747F-47D5-94EC-41B6D696E8EF}"/>
    <dgm:cxn modelId="{E339F5A7-F9A0-4E42-BF31-8BFEE70B23AE}" type="presParOf" srcId="{5AE4130F-85A6-4A08-AD4A-6C6DEA102C7F}" destId="{D8359071-AEC5-4451-A973-43E48877A07B}" srcOrd="0" destOrd="0" presId="urn:microsoft.com/office/officeart/2018/5/layout/IconCircleLabelList"/>
    <dgm:cxn modelId="{B4FD6321-413D-4B9A-B5CE-287173C14211}" type="presParOf" srcId="{D8359071-AEC5-4451-A973-43E48877A07B}" destId="{E8913B9E-B119-4459-87DC-4A22495E8623}" srcOrd="0" destOrd="0" presId="urn:microsoft.com/office/officeart/2018/5/layout/IconCircleLabelList"/>
    <dgm:cxn modelId="{93DDCBFA-150C-4DD9-8418-FB965A85AA87}" type="presParOf" srcId="{D8359071-AEC5-4451-A973-43E48877A07B}" destId="{4C975AFF-BEDB-4709-B99D-AA730E5782B8}" srcOrd="1" destOrd="0" presId="urn:microsoft.com/office/officeart/2018/5/layout/IconCircleLabelList"/>
    <dgm:cxn modelId="{78A686FF-8E1D-4C2B-BB2D-BF5CAB06BB34}" type="presParOf" srcId="{D8359071-AEC5-4451-A973-43E48877A07B}" destId="{1CBAACCA-BD9B-4D30-B6C2-5D2257FF8B38}" srcOrd="2" destOrd="0" presId="urn:microsoft.com/office/officeart/2018/5/layout/IconCircleLabelList"/>
    <dgm:cxn modelId="{5423D21E-7077-4EE5-93EC-16781B2B7EFC}" type="presParOf" srcId="{D8359071-AEC5-4451-A973-43E48877A07B}" destId="{B5A21203-D5E8-4C92-8AC1-F8C5BDD95F1E}" srcOrd="3" destOrd="0" presId="urn:microsoft.com/office/officeart/2018/5/layout/IconCircleLabelList"/>
    <dgm:cxn modelId="{0D7D6E72-97F3-4454-97BD-5E3D82838A5E}" type="presParOf" srcId="{5AE4130F-85A6-4A08-AD4A-6C6DEA102C7F}" destId="{C018ED46-2044-44ED-AF52-9CA6191E5FDB}" srcOrd="1" destOrd="0" presId="urn:microsoft.com/office/officeart/2018/5/layout/IconCircleLabelList"/>
    <dgm:cxn modelId="{3BCC4E9D-766A-4FBA-B2C8-CC7F28047330}" type="presParOf" srcId="{5AE4130F-85A6-4A08-AD4A-6C6DEA102C7F}" destId="{8790F145-FCC7-4C2E-BD61-FEABF011E607}" srcOrd="2" destOrd="0" presId="urn:microsoft.com/office/officeart/2018/5/layout/IconCircleLabelList"/>
    <dgm:cxn modelId="{5759B8F4-99F3-415C-AD6E-6571A9638E40}" type="presParOf" srcId="{8790F145-FCC7-4C2E-BD61-FEABF011E607}" destId="{8142B7C9-0CE8-4EBA-825D-53E21DF6D4E3}" srcOrd="0" destOrd="0" presId="urn:microsoft.com/office/officeart/2018/5/layout/IconCircleLabelList"/>
    <dgm:cxn modelId="{6C64EEBF-991C-4334-925F-780F799F85E9}" type="presParOf" srcId="{8790F145-FCC7-4C2E-BD61-FEABF011E607}" destId="{B7CF606A-B0BB-4839-9764-6AFECA623379}" srcOrd="1" destOrd="0" presId="urn:microsoft.com/office/officeart/2018/5/layout/IconCircleLabelList"/>
    <dgm:cxn modelId="{48AD70E2-D2D9-489B-B290-B412D8D786FA}" type="presParOf" srcId="{8790F145-FCC7-4C2E-BD61-FEABF011E607}" destId="{C30932D6-170E-4F0D-BB02-6A529D6C4ADB}" srcOrd="2" destOrd="0" presId="urn:microsoft.com/office/officeart/2018/5/layout/IconCircleLabelList"/>
    <dgm:cxn modelId="{A4CB0CC8-B536-45CF-A940-20FD954BF92F}" type="presParOf" srcId="{8790F145-FCC7-4C2E-BD61-FEABF011E607}" destId="{1A386481-52F4-4F5B-8C44-C54C3CDBA6C5}" srcOrd="3" destOrd="0" presId="urn:microsoft.com/office/officeart/2018/5/layout/IconCircleLabelList"/>
    <dgm:cxn modelId="{CC430833-E136-40F5-B035-E01E985A047D}" type="presParOf" srcId="{5AE4130F-85A6-4A08-AD4A-6C6DEA102C7F}" destId="{9062253F-F746-4110-8149-099347AF3478}" srcOrd="3" destOrd="0" presId="urn:microsoft.com/office/officeart/2018/5/layout/IconCircleLabelList"/>
    <dgm:cxn modelId="{FEBB0735-05ED-4417-8F30-1CF26A27DD32}" type="presParOf" srcId="{5AE4130F-85A6-4A08-AD4A-6C6DEA102C7F}" destId="{2F527553-988D-49D9-9BFE-DCF1DE1C7934}" srcOrd="4" destOrd="0" presId="urn:microsoft.com/office/officeart/2018/5/layout/IconCircleLabelList"/>
    <dgm:cxn modelId="{F0223E0D-51C2-4167-B5FB-95AF16C86AF2}" type="presParOf" srcId="{2F527553-988D-49D9-9BFE-DCF1DE1C7934}" destId="{CB0CB806-F0E4-494D-8FD0-1F3279B730FF}" srcOrd="0" destOrd="0" presId="urn:microsoft.com/office/officeart/2018/5/layout/IconCircleLabelList"/>
    <dgm:cxn modelId="{5235C07E-B3FB-45D2-BD3B-8DFF1EF97688}" type="presParOf" srcId="{2F527553-988D-49D9-9BFE-DCF1DE1C7934}" destId="{EB5FF1E9-1479-4FA0-9933-6EFA43EB1736}" srcOrd="1" destOrd="0" presId="urn:microsoft.com/office/officeart/2018/5/layout/IconCircleLabelList"/>
    <dgm:cxn modelId="{F77F9915-BCCE-452C-A15A-31D4F878AA99}" type="presParOf" srcId="{2F527553-988D-49D9-9BFE-DCF1DE1C7934}" destId="{45FC1EFD-5C5B-44B3-A39B-8C900B0C7770}" srcOrd="2" destOrd="0" presId="urn:microsoft.com/office/officeart/2018/5/layout/IconCircleLabelList"/>
    <dgm:cxn modelId="{0BA1623F-6EE9-4D3B-9061-C5A35E2D44FB}" type="presParOf" srcId="{2F527553-988D-49D9-9BFE-DCF1DE1C7934}" destId="{88CD1061-8B3A-4F59-B443-2C321AF8E631}" srcOrd="3" destOrd="0" presId="urn:microsoft.com/office/officeart/2018/5/layout/IconCircleLabelList"/>
    <dgm:cxn modelId="{5B05B9D8-931C-45FF-9931-D36EB39CB827}" type="presParOf" srcId="{5AE4130F-85A6-4A08-AD4A-6C6DEA102C7F}" destId="{D88315EF-BEDC-45C5-B6A6-4891A2326EB5}" srcOrd="5" destOrd="0" presId="urn:microsoft.com/office/officeart/2018/5/layout/IconCircleLabelList"/>
    <dgm:cxn modelId="{FE5507C9-7847-4EFD-A2E9-E88BCF0AEC0D}" type="presParOf" srcId="{5AE4130F-85A6-4A08-AD4A-6C6DEA102C7F}" destId="{CB834F1F-9B69-4C26-AF72-F9E69540E9E1}" srcOrd="6" destOrd="0" presId="urn:microsoft.com/office/officeart/2018/5/layout/IconCircleLabelList"/>
    <dgm:cxn modelId="{28D89941-579E-42E7-9B74-BB5F95CAE665}" type="presParOf" srcId="{CB834F1F-9B69-4C26-AF72-F9E69540E9E1}" destId="{0366A4F0-F4C4-432C-B028-187E8976AC82}" srcOrd="0" destOrd="0" presId="urn:microsoft.com/office/officeart/2018/5/layout/IconCircleLabelList"/>
    <dgm:cxn modelId="{D0F2FC59-5239-4435-BE09-DDFFC8029B9D}" type="presParOf" srcId="{CB834F1F-9B69-4C26-AF72-F9E69540E9E1}" destId="{E51D6E46-4083-486E-8547-A3BE4B68598D}" srcOrd="1" destOrd="0" presId="urn:microsoft.com/office/officeart/2018/5/layout/IconCircleLabelList"/>
    <dgm:cxn modelId="{1243D655-CB25-4850-A17D-56D14475358E}" type="presParOf" srcId="{CB834F1F-9B69-4C26-AF72-F9E69540E9E1}" destId="{D9BC0B2A-4CE2-41AD-8222-43436ABA3C17}" srcOrd="2" destOrd="0" presId="urn:microsoft.com/office/officeart/2018/5/layout/IconCircleLabelList"/>
    <dgm:cxn modelId="{91DDF4A2-604B-47D3-9955-C27833B54A8A}" type="presParOf" srcId="{CB834F1F-9B69-4C26-AF72-F9E69540E9E1}" destId="{CB45C792-A38F-47FB-B75F-01B8004B09B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72D0502-543D-48EC-9603-430D9CBF2FDD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E4E22B-945E-4EB0-B91E-FEAA614DFF0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>
              <a:latin typeface="Montserrat" pitchFamily="2" charset="77"/>
            </a:rPr>
            <a:t>Council Tax</a:t>
          </a:r>
        </a:p>
      </dgm:t>
    </dgm:pt>
    <dgm:pt modelId="{F4C8F7A6-948A-4F99-828E-1C310C706A73}" type="parTrans" cxnId="{6B426168-323F-4E6F-9C7B-D43D59AD8FE6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EBEA696E-4C2E-4405-88B6-133CFE1CBC02}" type="sibTrans" cxnId="{6B426168-323F-4E6F-9C7B-D43D59AD8FE6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36E5671A-9170-4CA8-A1CF-D95173239C4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>
              <a:latin typeface="Montserrat" pitchFamily="2" charset="77"/>
            </a:rPr>
            <a:t>Parking</a:t>
          </a:r>
        </a:p>
      </dgm:t>
    </dgm:pt>
    <dgm:pt modelId="{6398CAEC-9EFD-4CF8-925A-7848691EA319}" type="parTrans" cxnId="{B7DC1DDF-A82C-47CF-B0CE-F5BC526D1BFA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249549F4-747F-47D5-94EC-41B6D696E8EF}" type="sibTrans" cxnId="{B7DC1DDF-A82C-47CF-B0CE-F5BC526D1BFA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7D24BE10-2C04-49D6-A6DF-9CA7AC3E7B0B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>
              <a:latin typeface="Montserrat" pitchFamily="2" charset="77"/>
            </a:rPr>
            <a:t>NDR</a:t>
          </a:r>
        </a:p>
      </dgm:t>
    </dgm:pt>
    <dgm:pt modelId="{361E49E0-0AD2-4027-AE35-755D63732B06}" type="parTrans" cxnId="{19ECCF6A-E420-4186-8272-8C9EB69AA670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1B5497D3-1404-4196-8C0E-CBB20038A3A2}" type="sibTrans" cxnId="{19ECCF6A-E420-4186-8272-8C9EB69AA670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C5199934-9A0A-4380-B36C-3008A409D03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>
              <a:latin typeface="Montserrat" pitchFamily="2" charset="77"/>
            </a:rPr>
            <a:t>Other</a:t>
          </a:r>
        </a:p>
      </dgm:t>
    </dgm:pt>
    <dgm:pt modelId="{17062F61-5ECC-4C47-B7D6-0EF48F696ECB}" type="parTrans" cxnId="{49776A80-4DE3-458D-B6E9-616C19235695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33226DA2-B556-4F2B-AC93-9E419D9041E5}" type="sibTrans" cxnId="{49776A80-4DE3-458D-B6E9-616C19235695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5AE4130F-85A6-4A08-AD4A-6C6DEA102C7F}" type="pres">
      <dgm:prSet presAssocID="{F72D0502-543D-48EC-9603-430D9CBF2FDD}" presName="root" presStyleCnt="0">
        <dgm:presLayoutVars>
          <dgm:dir/>
          <dgm:resizeHandles val="exact"/>
        </dgm:presLayoutVars>
      </dgm:prSet>
      <dgm:spPr/>
    </dgm:pt>
    <dgm:pt modelId="{D8359071-AEC5-4451-A973-43E48877A07B}" type="pres">
      <dgm:prSet presAssocID="{A1E4E22B-945E-4EB0-B91E-FEAA614DFF00}" presName="compNode" presStyleCnt="0"/>
      <dgm:spPr/>
    </dgm:pt>
    <dgm:pt modelId="{E8913B9E-B119-4459-87DC-4A22495E8623}" type="pres">
      <dgm:prSet presAssocID="{A1E4E22B-945E-4EB0-B91E-FEAA614DFF00}" presName="iconBgRect" presStyleLbl="bgShp" presStyleIdx="0" presStyleCnt="4"/>
      <dgm:spPr>
        <a:solidFill>
          <a:schemeClr val="bg1"/>
        </a:solidFill>
        <a:ln>
          <a:noFill/>
        </a:ln>
      </dgm:spPr>
    </dgm:pt>
    <dgm:pt modelId="{4C975AFF-BEDB-4709-B99D-AA730E5782B8}" type="pres">
      <dgm:prSet presAssocID="{A1E4E22B-945E-4EB0-B91E-FEAA614DFF0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1CBAACCA-BD9B-4D30-B6C2-5D2257FF8B38}" type="pres">
      <dgm:prSet presAssocID="{A1E4E22B-945E-4EB0-B91E-FEAA614DFF00}" presName="spaceRect" presStyleCnt="0"/>
      <dgm:spPr/>
    </dgm:pt>
    <dgm:pt modelId="{B5A21203-D5E8-4C92-8AC1-F8C5BDD95F1E}" type="pres">
      <dgm:prSet presAssocID="{A1E4E22B-945E-4EB0-B91E-FEAA614DFF00}" presName="textRect" presStyleLbl="revTx" presStyleIdx="0" presStyleCnt="4">
        <dgm:presLayoutVars>
          <dgm:chMax val="1"/>
          <dgm:chPref val="1"/>
        </dgm:presLayoutVars>
      </dgm:prSet>
      <dgm:spPr/>
    </dgm:pt>
    <dgm:pt modelId="{C018ED46-2044-44ED-AF52-9CA6191E5FDB}" type="pres">
      <dgm:prSet presAssocID="{EBEA696E-4C2E-4405-88B6-133CFE1CBC02}" presName="sibTrans" presStyleCnt="0"/>
      <dgm:spPr/>
    </dgm:pt>
    <dgm:pt modelId="{8790F145-FCC7-4C2E-BD61-FEABF011E607}" type="pres">
      <dgm:prSet presAssocID="{36E5671A-9170-4CA8-A1CF-D95173239C46}" presName="compNode" presStyleCnt="0"/>
      <dgm:spPr/>
    </dgm:pt>
    <dgm:pt modelId="{8142B7C9-0CE8-4EBA-825D-53E21DF6D4E3}" type="pres">
      <dgm:prSet presAssocID="{36E5671A-9170-4CA8-A1CF-D95173239C46}" presName="iconBgRect" presStyleLbl="bgShp" presStyleIdx="1" presStyleCnt="4"/>
      <dgm:spPr>
        <a:solidFill>
          <a:schemeClr val="bg1"/>
        </a:solidFill>
        <a:ln>
          <a:noFill/>
        </a:ln>
      </dgm:spPr>
    </dgm:pt>
    <dgm:pt modelId="{B7CF606A-B0BB-4839-9764-6AFECA623379}" type="pres">
      <dgm:prSet presAssocID="{36E5671A-9170-4CA8-A1CF-D95173239C4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itor"/>
        </a:ext>
      </dgm:extLst>
    </dgm:pt>
    <dgm:pt modelId="{C30932D6-170E-4F0D-BB02-6A529D6C4ADB}" type="pres">
      <dgm:prSet presAssocID="{36E5671A-9170-4CA8-A1CF-D95173239C46}" presName="spaceRect" presStyleCnt="0"/>
      <dgm:spPr/>
    </dgm:pt>
    <dgm:pt modelId="{1A386481-52F4-4F5B-8C44-C54C3CDBA6C5}" type="pres">
      <dgm:prSet presAssocID="{36E5671A-9170-4CA8-A1CF-D95173239C46}" presName="textRect" presStyleLbl="revTx" presStyleIdx="1" presStyleCnt="4">
        <dgm:presLayoutVars>
          <dgm:chMax val="1"/>
          <dgm:chPref val="1"/>
        </dgm:presLayoutVars>
      </dgm:prSet>
      <dgm:spPr/>
    </dgm:pt>
    <dgm:pt modelId="{9062253F-F746-4110-8149-099347AF3478}" type="pres">
      <dgm:prSet presAssocID="{249549F4-747F-47D5-94EC-41B6D696E8EF}" presName="sibTrans" presStyleCnt="0"/>
      <dgm:spPr/>
    </dgm:pt>
    <dgm:pt modelId="{2F527553-988D-49D9-9BFE-DCF1DE1C7934}" type="pres">
      <dgm:prSet presAssocID="{7D24BE10-2C04-49D6-A6DF-9CA7AC3E7B0B}" presName="compNode" presStyleCnt="0"/>
      <dgm:spPr/>
    </dgm:pt>
    <dgm:pt modelId="{CB0CB806-F0E4-494D-8FD0-1F3279B730FF}" type="pres">
      <dgm:prSet presAssocID="{7D24BE10-2C04-49D6-A6DF-9CA7AC3E7B0B}" presName="iconBgRect" presStyleLbl="bgShp" presStyleIdx="2" presStyleCnt="4"/>
      <dgm:spPr>
        <a:solidFill>
          <a:schemeClr val="bg1"/>
        </a:solidFill>
        <a:ln>
          <a:noFill/>
        </a:ln>
      </dgm:spPr>
    </dgm:pt>
    <dgm:pt modelId="{EB5FF1E9-1479-4FA0-9933-6EFA43EB1736}" type="pres">
      <dgm:prSet presAssocID="{7D24BE10-2C04-49D6-A6DF-9CA7AC3E7B0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un"/>
        </a:ext>
      </dgm:extLst>
    </dgm:pt>
    <dgm:pt modelId="{45FC1EFD-5C5B-44B3-A39B-8C900B0C7770}" type="pres">
      <dgm:prSet presAssocID="{7D24BE10-2C04-49D6-A6DF-9CA7AC3E7B0B}" presName="spaceRect" presStyleCnt="0"/>
      <dgm:spPr/>
    </dgm:pt>
    <dgm:pt modelId="{88CD1061-8B3A-4F59-B443-2C321AF8E631}" type="pres">
      <dgm:prSet presAssocID="{7D24BE10-2C04-49D6-A6DF-9CA7AC3E7B0B}" presName="textRect" presStyleLbl="revTx" presStyleIdx="2" presStyleCnt="4">
        <dgm:presLayoutVars>
          <dgm:chMax val="1"/>
          <dgm:chPref val="1"/>
        </dgm:presLayoutVars>
      </dgm:prSet>
      <dgm:spPr/>
    </dgm:pt>
    <dgm:pt modelId="{D88315EF-BEDC-45C5-B6A6-4891A2326EB5}" type="pres">
      <dgm:prSet presAssocID="{1B5497D3-1404-4196-8C0E-CBB20038A3A2}" presName="sibTrans" presStyleCnt="0"/>
      <dgm:spPr/>
    </dgm:pt>
    <dgm:pt modelId="{CB834F1F-9B69-4C26-AF72-F9E69540E9E1}" type="pres">
      <dgm:prSet presAssocID="{C5199934-9A0A-4380-B36C-3008A409D03C}" presName="compNode" presStyleCnt="0"/>
      <dgm:spPr/>
    </dgm:pt>
    <dgm:pt modelId="{0366A4F0-F4C4-432C-B028-187E8976AC82}" type="pres">
      <dgm:prSet presAssocID="{C5199934-9A0A-4380-B36C-3008A409D03C}" presName="iconBgRect" presStyleLbl="bgShp" presStyleIdx="3" presStyleCnt="4"/>
      <dgm:spPr>
        <a:solidFill>
          <a:schemeClr val="bg1"/>
        </a:solidFill>
        <a:ln>
          <a:noFill/>
        </a:ln>
      </dgm:spPr>
    </dgm:pt>
    <dgm:pt modelId="{E51D6E46-4083-486E-8547-A3BE4B68598D}" type="pres">
      <dgm:prSet presAssocID="{C5199934-9A0A-4380-B36C-3008A409D03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D9BC0B2A-4CE2-41AD-8222-43436ABA3C17}" type="pres">
      <dgm:prSet presAssocID="{C5199934-9A0A-4380-B36C-3008A409D03C}" presName="spaceRect" presStyleCnt="0"/>
      <dgm:spPr/>
    </dgm:pt>
    <dgm:pt modelId="{CB45C792-A38F-47FB-B75F-01B8004B09B8}" type="pres">
      <dgm:prSet presAssocID="{C5199934-9A0A-4380-B36C-3008A409D03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157E0C32-F7BB-4120-A92B-8DCF36B7254E}" type="presOf" srcId="{7D24BE10-2C04-49D6-A6DF-9CA7AC3E7B0B}" destId="{88CD1061-8B3A-4F59-B443-2C321AF8E631}" srcOrd="0" destOrd="0" presId="urn:microsoft.com/office/officeart/2018/5/layout/IconCircleLabelList"/>
    <dgm:cxn modelId="{6B426168-323F-4E6F-9C7B-D43D59AD8FE6}" srcId="{F72D0502-543D-48EC-9603-430D9CBF2FDD}" destId="{A1E4E22B-945E-4EB0-B91E-FEAA614DFF00}" srcOrd="0" destOrd="0" parTransId="{F4C8F7A6-948A-4F99-828E-1C310C706A73}" sibTransId="{EBEA696E-4C2E-4405-88B6-133CFE1CBC02}"/>
    <dgm:cxn modelId="{19ECCF6A-E420-4186-8272-8C9EB69AA670}" srcId="{F72D0502-543D-48EC-9603-430D9CBF2FDD}" destId="{7D24BE10-2C04-49D6-A6DF-9CA7AC3E7B0B}" srcOrd="2" destOrd="0" parTransId="{361E49E0-0AD2-4027-AE35-755D63732B06}" sibTransId="{1B5497D3-1404-4196-8C0E-CBB20038A3A2}"/>
    <dgm:cxn modelId="{CEA18754-9770-4022-921D-19C2BD19DB0C}" type="presOf" srcId="{F72D0502-543D-48EC-9603-430D9CBF2FDD}" destId="{5AE4130F-85A6-4A08-AD4A-6C6DEA102C7F}" srcOrd="0" destOrd="0" presId="urn:microsoft.com/office/officeart/2018/5/layout/IconCircleLabelList"/>
    <dgm:cxn modelId="{49776A80-4DE3-458D-B6E9-616C19235695}" srcId="{F72D0502-543D-48EC-9603-430D9CBF2FDD}" destId="{C5199934-9A0A-4380-B36C-3008A409D03C}" srcOrd="3" destOrd="0" parTransId="{17062F61-5ECC-4C47-B7D6-0EF48F696ECB}" sibTransId="{33226DA2-B556-4F2B-AC93-9E419D9041E5}"/>
    <dgm:cxn modelId="{B12AD797-B410-4A7F-94CF-B809810BAE96}" type="presOf" srcId="{C5199934-9A0A-4380-B36C-3008A409D03C}" destId="{CB45C792-A38F-47FB-B75F-01B8004B09B8}" srcOrd="0" destOrd="0" presId="urn:microsoft.com/office/officeart/2018/5/layout/IconCircleLabelList"/>
    <dgm:cxn modelId="{5557F3B4-B343-47F9-AD49-53850080CAAC}" type="presOf" srcId="{36E5671A-9170-4CA8-A1CF-D95173239C46}" destId="{1A386481-52F4-4F5B-8C44-C54C3CDBA6C5}" srcOrd="0" destOrd="0" presId="urn:microsoft.com/office/officeart/2018/5/layout/IconCircleLabelList"/>
    <dgm:cxn modelId="{94EE3CD3-4140-4F71-9F62-071BB7701C0D}" type="presOf" srcId="{A1E4E22B-945E-4EB0-B91E-FEAA614DFF00}" destId="{B5A21203-D5E8-4C92-8AC1-F8C5BDD95F1E}" srcOrd="0" destOrd="0" presId="urn:microsoft.com/office/officeart/2018/5/layout/IconCircleLabelList"/>
    <dgm:cxn modelId="{B7DC1DDF-A82C-47CF-B0CE-F5BC526D1BFA}" srcId="{F72D0502-543D-48EC-9603-430D9CBF2FDD}" destId="{36E5671A-9170-4CA8-A1CF-D95173239C46}" srcOrd="1" destOrd="0" parTransId="{6398CAEC-9EFD-4CF8-925A-7848691EA319}" sibTransId="{249549F4-747F-47D5-94EC-41B6D696E8EF}"/>
    <dgm:cxn modelId="{E339F5A7-F9A0-4E42-BF31-8BFEE70B23AE}" type="presParOf" srcId="{5AE4130F-85A6-4A08-AD4A-6C6DEA102C7F}" destId="{D8359071-AEC5-4451-A973-43E48877A07B}" srcOrd="0" destOrd="0" presId="urn:microsoft.com/office/officeart/2018/5/layout/IconCircleLabelList"/>
    <dgm:cxn modelId="{B4FD6321-413D-4B9A-B5CE-287173C14211}" type="presParOf" srcId="{D8359071-AEC5-4451-A973-43E48877A07B}" destId="{E8913B9E-B119-4459-87DC-4A22495E8623}" srcOrd="0" destOrd="0" presId="urn:microsoft.com/office/officeart/2018/5/layout/IconCircleLabelList"/>
    <dgm:cxn modelId="{93DDCBFA-150C-4DD9-8418-FB965A85AA87}" type="presParOf" srcId="{D8359071-AEC5-4451-A973-43E48877A07B}" destId="{4C975AFF-BEDB-4709-B99D-AA730E5782B8}" srcOrd="1" destOrd="0" presId="urn:microsoft.com/office/officeart/2018/5/layout/IconCircleLabelList"/>
    <dgm:cxn modelId="{78A686FF-8E1D-4C2B-BB2D-BF5CAB06BB34}" type="presParOf" srcId="{D8359071-AEC5-4451-A973-43E48877A07B}" destId="{1CBAACCA-BD9B-4D30-B6C2-5D2257FF8B38}" srcOrd="2" destOrd="0" presId="urn:microsoft.com/office/officeart/2018/5/layout/IconCircleLabelList"/>
    <dgm:cxn modelId="{5423D21E-7077-4EE5-93EC-16781B2B7EFC}" type="presParOf" srcId="{D8359071-AEC5-4451-A973-43E48877A07B}" destId="{B5A21203-D5E8-4C92-8AC1-F8C5BDD95F1E}" srcOrd="3" destOrd="0" presId="urn:microsoft.com/office/officeart/2018/5/layout/IconCircleLabelList"/>
    <dgm:cxn modelId="{0D7D6E72-97F3-4454-97BD-5E3D82838A5E}" type="presParOf" srcId="{5AE4130F-85A6-4A08-AD4A-6C6DEA102C7F}" destId="{C018ED46-2044-44ED-AF52-9CA6191E5FDB}" srcOrd="1" destOrd="0" presId="urn:microsoft.com/office/officeart/2018/5/layout/IconCircleLabelList"/>
    <dgm:cxn modelId="{3BCC4E9D-766A-4FBA-B2C8-CC7F28047330}" type="presParOf" srcId="{5AE4130F-85A6-4A08-AD4A-6C6DEA102C7F}" destId="{8790F145-FCC7-4C2E-BD61-FEABF011E607}" srcOrd="2" destOrd="0" presId="urn:microsoft.com/office/officeart/2018/5/layout/IconCircleLabelList"/>
    <dgm:cxn modelId="{5759B8F4-99F3-415C-AD6E-6571A9638E40}" type="presParOf" srcId="{8790F145-FCC7-4C2E-BD61-FEABF011E607}" destId="{8142B7C9-0CE8-4EBA-825D-53E21DF6D4E3}" srcOrd="0" destOrd="0" presId="urn:microsoft.com/office/officeart/2018/5/layout/IconCircleLabelList"/>
    <dgm:cxn modelId="{6C64EEBF-991C-4334-925F-780F799F85E9}" type="presParOf" srcId="{8790F145-FCC7-4C2E-BD61-FEABF011E607}" destId="{B7CF606A-B0BB-4839-9764-6AFECA623379}" srcOrd="1" destOrd="0" presId="urn:microsoft.com/office/officeart/2018/5/layout/IconCircleLabelList"/>
    <dgm:cxn modelId="{48AD70E2-D2D9-489B-B290-B412D8D786FA}" type="presParOf" srcId="{8790F145-FCC7-4C2E-BD61-FEABF011E607}" destId="{C30932D6-170E-4F0D-BB02-6A529D6C4ADB}" srcOrd="2" destOrd="0" presId="urn:microsoft.com/office/officeart/2018/5/layout/IconCircleLabelList"/>
    <dgm:cxn modelId="{A4CB0CC8-B536-45CF-A940-20FD954BF92F}" type="presParOf" srcId="{8790F145-FCC7-4C2E-BD61-FEABF011E607}" destId="{1A386481-52F4-4F5B-8C44-C54C3CDBA6C5}" srcOrd="3" destOrd="0" presId="urn:microsoft.com/office/officeart/2018/5/layout/IconCircleLabelList"/>
    <dgm:cxn modelId="{CC430833-E136-40F5-B035-E01E985A047D}" type="presParOf" srcId="{5AE4130F-85A6-4A08-AD4A-6C6DEA102C7F}" destId="{9062253F-F746-4110-8149-099347AF3478}" srcOrd="3" destOrd="0" presId="urn:microsoft.com/office/officeart/2018/5/layout/IconCircleLabelList"/>
    <dgm:cxn modelId="{FEBB0735-05ED-4417-8F30-1CF26A27DD32}" type="presParOf" srcId="{5AE4130F-85A6-4A08-AD4A-6C6DEA102C7F}" destId="{2F527553-988D-49D9-9BFE-DCF1DE1C7934}" srcOrd="4" destOrd="0" presId="urn:microsoft.com/office/officeart/2018/5/layout/IconCircleLabelList"/>
    <dgm:cxn modelId="{F0223E0D-51C2-4167-B5FB-95AF16C86AF2}" type="presParOf" srcId="{2F527553-988D-49D9-9BFE-DCF1DE1C7934}" destId="{CB0CB806-F0E4-494D-8FD0-1F3279B730FF}" srcOrd="0" destOrd="0" presId="urn:microsoft.com/office/officeart/2018/5/layout/IconCircleLabelList"/>
    <dgm:cxn modelId="{5235C07E-B3FB-45D2-BD3B-8DFF1EF97688}" type="presParOf" srcId="{2F527553-988D-49D9-9BFE-DCF1DE1C7934}" destId="{EB5FF1E9-1479-4FA0-9933-6EFA43EB1736}" srcOrd="1" destOrd="0" presId="urn:microsoft.com/office/officeart/2018/5/layout/IconCircleLabelList"/>
    <dgm:cxn modelId="{F77F9915-BCCE-452C-A15A-31D4F878AA99}" type="presParOf" srcId="{2F527553-988D-49D9-9BFE-DCF1DE1C7934}" destId="{45FC1EFD-5C5B-44B3-A39B-8C900B0C7770}" srcOrd="2" destOrd="0" presId="urn:microsoft.com/office/officeart/2018/5/layout/IconCircleLabelList"/>
    <dgm:cxn modelId="{0BA1623F-6EE9-4D3B-9061-C5A35E2D44FB}" type="presParOf" srcId="{2F527553-988D-49D9-9BFE-DCF1DE1C7934}" destId="{88CD1061-8B3A-4F59-B443-2C321AF8E631}" srcOrd="3" destOrd="0" presId="urn:microsoft.com/office/officeart/2018/5/layout/IconCircleLabelList"/>
    <dgm:cxn modelId="{5B05B9D8-931C-45FF-9931-D36EB39CB827}" type="presParOf" srcId="{5AE4130F-85A6-4A08-AD4A-6C6DEA102C7F}" destId="{D88315EF-BEDC-45C5-B6A6-4891A2326EB5}" srcOrd="5" destOrd="0" presId="urn:microsoft.com/office/officeart/2018/5/layout/IconCircleLabelList"/>
    <dgm:cxn modelId="{FE5507C9-7847-4EFD-A2E9-E88BCF0AEC0D}" type="presParOf" srcId="{5AE4130F-85A6-4A08-AD4A-6C6DEA102C7F}" destId="{CB834F1F-9B69-4C26-AF72-F9E69540E9E1}" srcOrd="6" destOrd="0" presId="urn:microsoft.com/office/officeart/2018/5/layout/IconCircleLabelList"/>
    <dgm:cxn modelId="{28D89941-579E-42E7-9B74-BB5F95CAE665}" type="presParOf" srcId="{CB834F1F-9B69-4C26-AF72-F9E69540E9E1}" destId="{0366A4F0-F4C4-432C-B028-187E8976AC82}" srcOrd="0" destOrd="0" presId="urn:microsoft.com/office/officeart/2018/5/layout/IconCircleLabelList"/>
    <dgm:cxn modelId="{D0F2FC59-5239-4435-BE09-DDFFC8029B9D}" type="presParOf" srcId="{CB834F1F-9B69-4C26-AF72-F9E69540E9E1}" destId="{E51D6E46-4083-486E-8547-A3BE4B68598D}" srcOrd="1" destOrd="0" presId="urn:microsoft.com/office/officeart/2018/5/layout/IconCircleLabelList"/>
    <dgm:cxn modelId="{1243D655-CB25-4850-A17D-56D14475358E}" type="presParOf" srcId="{CB834F1F-9B69-4C26-AF72-F9E69540E9E1}" destId="{D9BC0B2A-4CE2-41AD-8222-43436ABA3C17}" srcOrd="2" destOrd="0" presId="urn:microsoft.com/office/officeart/2018/5/layout/IconCircleLabelList"/>
    <dgm:cxn modelId="{91DDF4A2-604B-47D3-9955-C27833B54A8A}" type="presParOf" srcId="{CB834F1F-9B69-4C26-AF72-F9E69540E9E1}" destId="{CB45C792-A38F-47FB-B75F-01B8004B09B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7F9E88D-A632-4954-A0CF-1D6630C4BCCD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C7DDD304-5F96-42AB-A03E-136A704A9CA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>
              <a:latin typeface="Montserrat" pitchFamily="2" charset="77"/>
            </a:rPr>
            <a:t>Initially Monthly</a:t>
          </a:r>
        </a:p>
      </dgm:t>
    </dgm:pt>
    <dgm:pt modelId="{081742D8-2963-4DDA-941C-F4330CB83ABE}" type="parTrans" cxnId="{47CD29CF-EE6B-4F6E-B74B-50CD2C691BAB}">
      <dgm:prSet/>
      <dgm:spPr/>
      <dgm:t>
        <a:bodyPr/>
        <a:lstStyle/>
        <a:p>
          <a:pPr algn="l"/>
          <a:endParaRPr lang="en-US">
            <a:latin typeface="Montserrat" pitchFamily="2" charset="77"/>
          </a:endParaRPr>
        </a:p>
      </dgm:t>
    </dgm:pt>
    <dgm:pt modelId="{A162982C-11DB-48A9-8698-46A338BBBD6F}" type="sibTrans" cxnId="{47CD29CF-EE6B-4F6E-B74B-50CD2C691BAB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180289A5-A6A4-4626-BD02-CE3FB1DB547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>
              <a:latin typeface="Montserrat" pitchFamily="2" charset="77"/>
            </a:rPr>
            <a:t>Move to bi-monthly</a:t>
          </a:r>
        </a:p>
      </dgm:t>
    </dgm:pt>
    <dgm:pt modelId="{47E6752D-70C1-48D4-A89E-78F716A67307}" type="parTrans" cxnId="{22991601-5559-428A-9EEF-45B5F38E2E51}">
      <dgm:prSet/>
      <dgm:spPr/>
      <dgm:t>
        <a:bodyPr/>
        <a:lstStyle/>
        <a:p>
          <a:pPr algn="l"/>
          <a:endParaRPr lang="en-US">
            <a:latin typeface="Montserrat" pitchFamily="2" charset="77"/>
          </a:endParaRPr>
        </a:p>
      </dgm:t>
    </dgm:pt>
    <dgm:pt modelId="{2845FC48-0BB8-47AC-A118-C27E08C7F340}" type="sibTrans" cxnId="{22991601-5559-428A-9EEF-45B5F38E2E51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B5000F2A-8EFE-4950-8D35-7D9C5C0B40F3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>
              <a:latin typeface="Montserrat" pitchFamily="2" charset="77"/>
            </a:rPr>
            <a:t>CDM located in Devon</a:t>
          </a:r>
        </a:p>
      </dgm:t>
    </dgm:pt>
    <dgm:pt modelId="{A60320F7-DA57-4F1C-B1AC-9F21DB222A3E}" type="parTrans" cxnId="{4BAF6FF1-9EFD-430D-93DF-AFFF814F0800}">
      <dgm:prSet/>
      <dgm:spPr/>
      <dgm:t>
        <a:bodyPr/>
        <a:lstStyle/>
        <a:p>
          <a:pPr algn="l"/>
          <a:endParaRPr lang="en-US">
            <a:latin typeface="Montserrat" pitchFamily="2" charset="77"/>
          </a:endParaRPr>
        </a:p>
      </dgm:t>
    </dgm:pt>
    <dgm:pt modelId="{873A56AE-28BF-4034-B148-12781D8B9327}" type="sibTrans" cxnId="{4BAF6FF1-9EFD-430D-93DF-AFFF814F0800}">
      <dgm:prSet/>
      <dgm:spPr/>
      <dgm:t>
        <a:bodyPr/>
        <a:lstStyle/>
        <a:p>
          <a:endParaRPr lang="en-US">
            <a:latin typeface="Montserrat" pitchFamily="2" charset="77"/>
          </a:endParaRPr>
        </a:p>
      </dgm:t>
    </dgm:pt>
    <dgm:pt modelId="{1F2F6784-58EB-41BB-9979-28BDD50C1519}" type="pres">
      <dgm:prSet presAssocID="{57F9E88D-A632-4954-A0CF-1D6630C4BCCD}" presName="root" presStyleCnt="0">
        <dgm:presLayoutVars>
          <dgm:dir/>
          <dgm:resizeHandles val="exact"/>
        </dgm:presLayoutVars>
      </dgm:prSet>
      <dgm:spPr/>
    </dgm:pt>
    <dgm:pt modelId="{20615283-9EA0-427F-A4FD-4731302B0B05}" type="pres">
      <dgm:prSet presAssocID="{C7DDD304-5F96-42AB-A03E-136A704A9CA8}" presName="compNode" presStyleCnt="0"/>
      <dgm:spPr/>
    </dgm:pt>
    <dgm:pt modelId="{43671DF1-157C-4EE0-A92C-86723AC17241}" type="pres">
      <dgm:prSet presAssocID="{C7DDD304-5F96-42AB-A03E-136A704A9CA8}" presName="iconBgRect" presStyleLbl="bgShp" presStyleIdx="0" presStyleCnt="3"/>
      <dgm:spPr>
        <a:solidFill>
          <a:schemeClr val="bg1"/>
        </a:solidFill>
      </dgm:spPr>
    </dgm:pt>
    <dgm:pt modelId="{34AF86F5-2469-440F-B348-5DA64E2E7BFD}" type="pres">
      <dgm:prSet presAssocID="{C7DDD304-5F96-42AB-A03E-136A704A9CA8}" presName="iconRect" presStyleLbl="node1" presStyleIdx="0" presStyleCnt="3"/>
      <dgm:spPr>
        <a:blipFill rotWithShape="1"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ip Calendar"/>
        </a:ext>
      </dgm:extLst>
    </dgm:pt>
    <dgm:pt modelId="{C841C4EE-6A01-49BE-9F4B-FA8DD3B1B10E}" type="pres">
      <dgm:prSet presAssocID="{C7DDD304-5F96-42AB-A03E-136A704A9CA8}" presName="spaceRect" presStyleCnt="0"/>
      <dgm:spPr/>
    </dgm:pt>
    <dgm:pt modelId="{67BEF884-C769-4666-A747-8189E19BE08C}" type="pres">
      <dgm:prSet presAssocID="{C7DDD304-5F96-42AB-A03E-136A704A9CA8}" presName="textRect" presStyleLbl="revTx" presStyleIdx="0" presStyleCnt="3">
        <dgm:presLayoutVars>
          <dgm:chMax val="1"/>
          <dgm:chPref val="1"/>
        </dgm:presLayoutVars>
      </dgm:prSet>
      <dgm:spPr/>
    </dgm:pt>
    <dgm:pt modelId="{CA407D8A-1BEC-4215-A3FB-7B96D1330275}" type="pres">
      <dgm:prSet presAssocID="{A162982C-11DB-48A9-8698-46A338BBBD6F}" presName="sibTrans" presStyleCnt="0"/>
      <dgm:spPr/>
    </dgm:pt>
    <dgm:pt modelId="{3D162A4D-2185-492F-BBF7-C8F3C43BEC98}" type="pres">
      <dgm:prSet presAssocID="{180289A5-A6A4-4626-BD02-CE3FB1DB5479}" presName="compNode" presStyleCnt="0"/>
      <dgm:spPr/>
    </dgm:pt>
    <dgm:pt modelId="{DDEB2766-F24B-4490-8A01-4DA4B48DAFDE}" type="pres">
      <dgm:prSet presAssocID="{180289A5-A6A4-4626-BD02-CE3FB1DB5479}" presName="iconBgRect" presStyleLbl="bgShp" presStyleIdx="1" presStyleCnt="3"/>
      <dgm:spPr>
        <a:solidFill>
          <a:schemeClr val="bg1"/>
        </a:solidFill>
      </dgm:spPr>
    </dgm:pt>
    <dgm:pt modelId="{848CDF9E-2A39-49C8-AAD6-52C7DA5EBE4F}" type="pres">
      <dgm:prSet presAssocID="{180289A5-A6A4-4626-BD02-CE3FB1DB5479}" presName="iconRect" presStyleLbl="node1" presStyleIdx="1" presStyleCnt="3"/>
      <dgm:spPr>
        <a:blipFill rotWithShape="1"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BB44E953-4E6C-4F8A-AEB0-6D7328AA5EDD}" type="pres">
      <dgm:prSet presAssocID="{180289A5-A6A4-4626-BD02-CE3FB1DB5479}" presName="spaceRect" presStyleCnt="0"/>
      <dgm:spPr/>
    </dgm:pt>
    <dgm:pt modelId="{F16C284D-4C0B-44EE-BD6E-C7653DB2FEC2}" type="pres">
      <dgm:prSet presAssocID="{180289A5-A6A4-4626-BD02-CE3FB1DB5479}" presName="textRect" presStyleLbl="revTx" presStyleIdx="1" presStyleCnt="3">
        <dgm:presLayoutVars>
          <dgm:chMax val="1"/>
          <dgm:chPref val="1"/>
        </dgm:presLayoutVars>
      </dgm:prSet>
      <dgm:spPr/>
    </dgm:pt>
    <dgm:pt modelId="{FB127C92-C0D5-4BDC-ADB1-F11AB3AF1B4B}" type="pres">
      <dgm:prSet presAssocID="{2845FC48-0BB8-47AC-A118-C27E08C7F340}" presName="sibTrans" presStyleCnt="0"/>
      <dgm:spPr/>
    </dgm:pt>
    <dgm:pt modelId="{43B071CB-8597-479D-9DD1-6995BBCA951C}" type="pres">
      <dgm:prSet presAssocID="{B5000F2A-8EFE-4950-8D35-7D9C5C0B40F3}" presName="compNode" presStyleCnt="0"/>
      <dgm:spPr/>
    </dgm:pt>
    <dgm:pt modelId="{CB078BD6-A46B-4142-87A6-19D780DCA194}" type="pres">
      <dgm:prSet presAssocID="{B5000F2A-8EFE-4950-8D35-7D9C5C0B40F3}" presName="iconBgRect" presStyleLbl="bgShp" presStyleIdx="2" presStyleCnt="3"/>
      <dgm:spPr>
        <a:solidFill>
          <a:schemeClr val="bg1"/>
        </a:solidFill>
      </dgm:spPr>
    </dgm:pt>
    <dgm:pt modelId="{C1230C9D-EA86-4638-92C9-01F991699FCB}" type="pres">
      <dgm:prSet presAssocID="{B5000F2A-8EFE-4950-8D35-7D9C5C0B40F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5950B539-291E-484E-8665-9111E0082B6E}" type="pres">
      <dgm:prSet presAssocID="{B5000F2A-8EFE-4950-8D35-7D9C5C0B40F3}" presName="spaceRect" presStyleCnt="0"/>
      <dgm:spPr/>
    </dgm:pt>
    <dgm:pt modelId="{B9BB7370-15C7-443B-A43A-6812396CA168}" type="pres">
      <dgm:prSet presAssocID="{B5000F2A-8EFE-4950-8D35-7D9C5C0B40F3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2C6FF00-5C71-3C4A-BD67-2FA253CA44B9}" type="presOf" srcId="{B5000F2A-8EFE-4950-8D35-7D9C5C0B40F3}" destId="{B9BB7370-15C7-443B-A43A-6812396CA168}" srcOrd="0" destOrd="0" presId="urn:microsoft.com/office/officeart/2018/5/layout/IconCircleLabelList"/>
    <dgm:cxn modelId="{22991601-5559-428A-9EEF-45B5F38E2E51}" srcId="{57F9E88D-A632-4954-A0CF-1D6630C4BCCD}" destId="{180289A5-A6A4-4626-BD02-CE3FB1DB5479}" srcOrd="1" destOrd="0" parTransId="{47E6752D-70C1-48D4-A89E-78F716A67307}" sibTransId="{2845FC48-0BB8-47AC-A118-C27E08C7F340}"/>
    <dgm:cxn modelId="{DEDDC26B-5AEC-5746-8A3B-5B31F108D6E0}" type="presOf" srcId="{C7DDD304-5F96-42AB-A03E-136A704A9CA8}" destId="{67BEF884-C769-4666-A747-8189E19BE08C}" srcOrd="0" destOrd="0" presId="urn:microsoft.com/office/officeart/2018/5/layout/IconCircleLabelList"/>
    <dgm:cxn modelId="{B6F58D4E-60B6-994D-A80A-60DF53FDB8F7}" type="presOf" srcId="{180289A5-A6A4-4626-BD02-CE3FB1DB5479}" destId="{F16C284D-4C0B-44EE-BD6E-C7653DB2FEC2}" srcOrd="0" destOrd="0" presId="urn:microsoft.com/office/officeart/2018/5/layout/IconCircleLabelList"/>
    <dgm:cxn modelId="{47CD29CF-EE6B-4F6E-B74B-50CD2C691BAB}" srcId="{57F9E88D-A632-4954-A0CF-1D6630C4BCCD}" destId="{C7DDD304-5F96-42AB-A03E-136A704A9CA8}" srcOrd="0" destOrd="0" parTransId="{081742D8-2963-4DDA-941C-F4330CB83ABE}" sibTransId="{A162982C-11DB-48A9-8698-46A338BBBD6F}"/>
    <dgm:cxn modelId="{4BAF6FF1-9EFD-430D-93DF-AFFF814F0800}" srcId="{57F9E88D-A632-4954-A0CF-1D6630C4BCCD}" destId="{B5000F2A-8EFE-4950-8D35-7D9C5C0B40F3}" srcOrd="2" destOrd="0" parTransId="{A60320F7-DA57-4F1C-B1AC-9F21DB222A3E}" sibTransId="{873A56AE-28BF-4034-B148-12781D8B9327}"/>
    <dgm:cxn modelId="{939E77F7-2F1E-2C4F-99F8-7E7585DCE1B0}" type="presOf" srcId="{57F9E88D-A632-4954-A0CF-1D6630C4BCCD}" destId="{1F2F6784-58EB-41BB-9979-28BDD50C1519}" srcOrd="0" destOrd="0" presId="urn:microsoft.com/office/officeart/2018/5/layout/IconCircleLabelList"/>
    <dgm:cxn modelId="{1CB046DA-9DD4-F949-8F18-0F589F5B7EEB}" type="presParOf" srcId="{1F2F6784-58EB-41BB-9979-28BDD50C1519}" destId="{20615283-9EA0-427F-A4FD-4731302B0B05}" srcOrd="0" destOrd="0" presId="urn:microsoft.com/office/officeart/2018/5/layout/IconCircleLabelList"/>
    <dgm:cxn modelId="{CF29151A-49DD-2A49-ADC9-D4FF0EDDCC7B}" type="presParOf" srcId="{20615283-9EA0-427F-A4FD-4731302B0B05}" destId="{43671DF1-157C-4EE0-A92C-86723AC17241}" srcOrd="0" destOrd="0" presId="urn:microsoft.com/office/officeart/2018/5/layout/IconCircleLabelList"/>
    <dgm:cxn modelId="{46B74A99-8DA9-CA43-933A-63271F7026ED}" type="presParOf" srcId="{20615283-9EA0-427F-A4FD-4731302B0B05}" destId="{34AF86F5-2469-440F-B348-5DA64E2E7BFD}" srcOrd="1" destOrd="0" presId="urn:microsoft.com/office/officeart/2018/5/layout/IconCircleLabelList"/>
    <dgm:cxn modelId="{56051ACD-AAFB-AB40-8690-512E3AC54499}" type="presParOf" srcId="{20615283-9EA0-427F-A4FD-4731302B0B05}" destId="{C841C4EE-6A01-49BE-9F4B-FA8DD3B1B10E}" srcOrd="2" destOrd="0" presId="urn:microsoft.com/office/officeart/2018/5/layout/IconCircleLabelList"/>
    <dgm:cxn modelId="{526705EF-F835-864A-BCD2-A5592AD86637}" type="presParOf" srcId="{20615283-9EA0-427F-A4FD-4731302B0B05}" destId="{67BEF884-C769-4666-A747-8189E19BE08C}" srcOrd="3" destOrd="0" presId="urn:microsoft.com/office/officeart/2018/5/layout/IconCircleLabelList"/>
    <dgm:cxn modelId="{B785E8F4-558D-5B42-9C24-BBE7A6C549FD}" type="presParOf" srcId="{1F2F6784-58EB-41BB-9979-28BDD50C1519}" destId="{CA407D8A-1BEC-4215-A3FB-7B96D1330275}" srcOrd="1" destOrd="0" presId="urn:microsoft.com/office/officeart/2018/5/layout/IconCircleLabelList"/>
    <dgm:cxn modelId="{EDC705F7-C1D3-6F49-B9AD-291D8DB3605D}" type="presParOf" srcId="{1F2F6784-58EB-41BB-9979-28BDD50C1519}" destId="{3D162A4D-2185-492F-BBF7-C8F3C43BEC98}" srcOrd="2" destOrd="0" presId="urn:microsoft.com/office/officeart/2018/5/layout/IconCircleLabelList"/>
    <dgm:cxn modelId="{46547E1A-CC14-A14A-BE02-A34D47F2AE8C}" type="presParOf" srcId="{3D162A4D-2185-492F-BBF7-C8F3C43BEC98}" destId="{DDEB2766-F24B-4490-8A01-4DA4B48DAFDE}" srcOrd="0" destOrd="0" presId="urn:microsoft.com/office/officeart/2018/5/layout/IconCircleLabelList"/>
    <dgm:cxn modelId="{092E4FDE-FC3C-CA4E-99FB-6E4E7044B2E8}" type="presParOf" srcId="{3D162A4D-2185-492F-BBF7-C8F3C43BEC98}" destId="{848CDF9E-2A39-49C8-AAD6-52C7DA5EBE4F}" srcOrd="1" destOrd="0" presId="urn:microsoft.com/office/officeart/2018/5/layout/IconCircleLabelList"/>
    <dgm:cxn modelId="{70FFA84A-C541-1744-A5E5-47890695D885}" type="presParOf" srcId="{3D162A4D-2185-492F-BBF7-C8F3C43BEC98}" destId="{BB44E953-4E6C-4F8A-AEB0-6D7328AA5EDD}" srcOrd="2" destOrd="0" presId="urn:microsoft.com/office/officeart/2018/5/layout/IconCircleLabelList"/>
    <dgm:cxn modelId="{D96C7798-612D-DF4A-AE73-3551C39B1F76}" type="presParOf" srcId="{3D162A4D-2185-492F-BBF7-C8F3C43BEC98}" destId="{F16C284D-4C0B-44EE-BD6E-C7653DB2FEC2}" srcOrd="3" destOrd="0" presId="urn:microsoft.com/office/officeart/2018/5/layout/IconCircleLabelList"/>
    <dgm:cxn modelId="{40C950F5-9805-D04C-BED0-E9B01503A449}" type="presParOf" srcId="{1F2F6784-58EB-41BB-9979-28BDD50C1519}" destId="{FB127C92-C0D5-4BDC-ADB1-F11AB3AF1B4B}" srcOrd="3" destOrd="0" presId="urn:microsoft.com/office/officeart/2018/5/layout/IconCircleLabelList"/>
    <dgm:cxn modelId="{CCC0136A-33C4-6E40-9DEB-CA710085F927}" type="presParOf" srcId="{1F2F6784-58EB-41BB-9979-28BDD50C1519}" destId="{43B071CB-8597-479D-9DD1-6995BBCA951C}" srcOrd="4" destOrd="0" presId="urn:microsoft.com/office/officeart/2018/5/layout/IconCircleLabelList"/>
    <dgm:cxn modelId="{442A8599-879B-F64D-A13F-049BE31CE17D}" type="presParOf" srcId="{43B071CB-8597-479D-9DD1-6995BBCA951C}" destId="{CB078BD6-A46B-4142-87A6-19D780DCA194}" srcOrd="0" destOrd="0" presId="urn:microsoft.com/office/officeart/2018/5/layout/IconCircleLabelList"/>
    <dgm:cxn modelId="{0FCA6527-FD65-1842-A8EB-2CF06175348C}" type="presParOf" srcId="{43B071CB-8597-479D-9DD1-6995BBCA951C}" destId="{C1230C9D-EA86-4638-92C9-01F991699FCB}" srcOrd="1" destOrd="0" presId="urn:microsoft.com/office/officeart/2018/5/layout/IconCircleLabelList"/>
    <dgm:cxn modelId="{49CC18D2-180C-C940-BF17-995C628C44A4}" type="presParOf" srcId="{43B071CB-8597-479D-9DD1-6995BBCA951C}" destId="{5950B539-291E-484E-8665-9111E0082B6E}" srcOrd="2" destOrd="0" presId="urn:microsoft.com/office/officeart/2018/5/layout/IconCircleLabelList"/>
    <dgm:cxn modelId="{D47F51F9-8AA7-6749-8160-17A95248C643}" type="presParOf" srcId="{43B071CB-8597-479D-9DD1-6995BBCA951C}" destId="{B9BB7370-15C7-443B-A43A-6812396CA16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F6CE2A-8630-5444-8786-E71D7AD2BF1E}">
      <dsp:nvSpPr>
        <dsp:cNvPr id="0" name=""/>
        <dsp:cNvSpPr/>
      </dsp:nvSpPr>
      <dsp:spPr>
        <a:xfrm>
          <a:off x="0" y="3736288"/>
          <a:ext cx="10515600" cy="612969"/>
        </a:xfrm>
        <a:prstGeom prst="rect">
          <a:avLst/>
        </a:prstGeom>
        <a:solidFill>
          <a:srgbClr val="25C9D0"/>
        </a:solidFill>
        <a:ln w="381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 dirty="0">
              <a:latin typeface="Montserrat" pitchFamily="2" charset="77"/>
            </a:rPr>
            <a:t>Breathing Space Begins</a:t>
          </a:r>
        </a:p>
      </dsp:txBody>
      <dsp:txXfrm>
        <a:off x="0" y="3736288"/>
        <a:ext cx="10515600" cy="612969"/>
      </dsp:txXfrm>
    </dsp:sp>
    <dsp:sp modelId="{A097194F-2964-C946-9EBD-3A4ECBB41FA7}">
      <dsp:nvSpPr>
        <dsp:cNvPr id="0" name=""/>
        <dsp:cNvSpPr/>
      </dsp:nvSpPr>
      <dsp:spPr>
        <a:xfrm rot="10800000">
          <a:off x="0" y="2802736"/>
          <a:ext cx="10515600" cy="942746"/>
        </a:xfrm>
        <a:prstGeom prst="upArrowCallout">
          <a:avLst/>
        </a:prstGeom>
        <a:solidFill>
          <a:srgbClr val="25C9D0"/>
        </a:solidFill>
        <a:ln w="381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 dirty="0" err="1">
              <a:latin typeface="Montserrat" pitchFamily="2" charset="77"/>
            </a:rPr>
            <a:t>SoS</a:t>
          </a:r>
          <a:r>
            <a:rPr lang="en-GB" sz="2100" b="1" kern="1200" dirty="0">
              <a:latin typeface="Montserrat" pitchFamily="2" charset="77"/>
            </a:rPr>
            <a:t> notifies Creditors and Agents</a:t>
          </a:r>
        </a:p>
      </dsp:txBody>
      <dsp:txXfrm rot="10800000">
        <a:off x="0" y="2802736"/>
        <a:ext cx="10515600" cy="612568"/>
      </dsp:txXfrm>
    </dsp:sp>
    <dsp:sp modelId="{9CA622E1-AA65-D14C-BE83-64001ADC0624}">
      <dsp:nvSpPr>
        <dsp:cNvPr id="0" name=""/>
        <dsp:cNvSpPr/>
      </dsp:nvSpPr>
      <dsp:spPr>
        <a:xfrm rot="10800000">
          <a:off x="0" y="1869184"/>
          <a:ext cx="10515600" cy="942746"/>
        </a:xfrm>
        <a:prstGeom prst="upArrowCallout">
          <a:avLst/>
        </a:prstGeom>
        <a:solidFill>
          <a:srgbClr val="25C9D0"/>
        </a:solidFill>
        <a:ln w="381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 dirty="0">
              <a:latin typeface="Montserrat" pitchFamily="2" charset="77"/>
            </a:rPr>
            <a:t>If accepted, Debt Advisor notifies </a:t>
          </a:r>
          <a:r>
            <a:rPr lang="en-GB" sz="2100" b="1" kern="1200" dirty="0" err="1">
              <a:latin typeface="Montserrat" pitchFamily="2" charset="77"/>
            </a:rPr>
            <a:t>SoS</a:t>
          </a:r>
          <a:endParaRPr lang="en-GB" sz="2100" b="1" kern="1200" dirty="0">
            <a:latin typeface="Montserrat" pitchFamily="2" charset="77"/>
          </a:endParaRPr>
        </a:p>
      </dsp:txBody>
      <dsp:txXfrm rot="10800000">
        <a:off x="0" y="1869184"/>
        <a:ext cx="10515600" cy="612568"/>
      </dsp:txXfrm>
    </dsp:sp>
    <dsp:sp modelId="{685CC3D4-401D-5A48-9221-DCB2FE1E0BE5}">
      <dsp:nvSpPr>
        <dsp:cNvPr id="0" name=""/>
        <dsp:cNvSpPr/>
      </dsp:nvSpPr>
      <dsp:spPr>
        <a:xfrm rot="10800000">
          <a:off x="0" y="935632"/>
          <a:ext cx="10515600" cy="942746"/>
        </a:xfrm>
        <a:prstGeom prst="upArrowCallout">
          <a:avLst/>
        </a:prstGeom>
        <a:solidFill>
          <a:srgbClr val="25C9D0"/>
        </a:solidFill>
        <a:ln w="381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 dirty="0">
              <a:latin typeface="Montserrat" pitchFamily="2" charset="77"/>
            </a:rPr>
            <a:t>Debt advisor reviews case</a:t>
          </a:r>
        </a:p>
      </dsp:txBody>
      <dsp:txXfrm rot="10800000">
        <a:off x="0" y="935632"/>
        <a:ext cx="10515600" cy="612568"/>
      </dsp:txXfrm>
    </dsp:sp>
    <dsp:sp modelId="{99364280-6107-5442-9E25-5A88A86D70EE}">
      <dsp:nvSpPr>
        <dsp:cNvPr id="0" name=""/>
        <dsp:cNvSpPr/>
      </dsp:nvSpPr>
      <dsp:spPr>
        <a:xfrm rot="10800000">
          <a:off x="0" y="2080"/>
          <a:ext cx="10515600" cy="942746"/>
        </a:xfrm>
        <a:prstGeom prst="upArrowCallout">
          <a:avLst/>
        </a:prstGeom>
        <a:solidFill>
          <a:srgbClr val="25C9D0"/>
        </a:solidFill>
        <a:ln w="381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 dirty="0">
              <a:latin typeface="Montserrat" pitchFamily="2" charset="77"/>
            </a:rPr>
            <a:t>Debtor goes to debt advisor</a:t>
          </a:r>
        </a:p>
      </dsp:txBody>
      <dsp:txXfrm rot="10800000">
        <a:off x="0" y="2080"/>
        <a:ext cx="10515600" cy="6125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FEB360-3FC2-49CC-BAA3-280F56B2E246}">
      <dsp:nvSpPr>
        <dsp:cNvPr id="0" name=""/>
        <dsp:cNvSpPr/>
      </dsp:nvSpPr>
      <dsp:spPr>
        <a:xfrm>
          <a:off x="82613" y="90072"/>
          <a:ext cx="897246" cy="89724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DC6534-A366-43A9-8210-D27E572FC550}">
      <dsp:nvSpPr>
        <dsp:cNvPr id="0" name=""/>
        <dsp:cNvSpPr/>
      </dsp:nvSpPr>
      <dsp:spPr>
        <a:xfrm>
          <a:off x="271034" y="278494"/>
          <a:ext cx="520402" cy="520402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666D28-8AC8-4746-A3A4-9D49C45B0E7E}">
      <dsp:nvSpPr>
        <dsp:cNvPr id="0" name=""/>
        <dsp:cNvSpPr/>
      </dsp:nvSpPr>
      <dsp:spPr>
        <a:xfrm>
          <a:off x="1172126" y="9007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Montserrat" pitchFamily="2" charset="77"/>
            </a:rPr>
            <a:t>Founded in 1977</a:t>
          </a:r>
          <a:endParaRPr lang="en-US" sz="1400" kern="1200" dirty="0">
            <a:latin typeface="Montserrat" pitchFamily="2" charset="77"/>
          </a:endParaRPr>
        </a:p>
      </dsp:txBody>
      <dsp:txXfrm>
        <a:off x="1172126" y="90072"/>
        <a:ext cx="2114937" cy="897246"/>
      </dsp:txXfrm>
    </dsp:sp>
    <dsp:sp modelId="{36661E4B-1985-48AB-9D46-3FCAF56A55FD}">
      <dsp:nvSpPr>
        <dsp:cNvPr id="0" name=""/>
        <dsp:cNvSpPr/>
      </dsp:nvSpPr>
      <dsp:spPr>
        <a:xfrm>
          <a:off x="3655575" y="90072"/>
          <a:ext cx="897246" cy="89724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C0BC4D-A496-4ED4-8C04-F8C315F88663}">
      <dsp:nvSpPr>
        <dsp:cNvPr id="0" name=""/>
        <dsp:cNvSpPr/>
      </dsp:nvSpPr>
      <dsp:spPr>
        <a:xfrm>
          <a:off x="3843996" y="278494"/>
          <a:ext cx="520402" cy="520402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E0BCD5-412D-496C-91BD-3D5357FA0238}">
      <dsp:nvSpPr>
        <dsp:cNvPr id="0" name=""/>
        <dsp:cNvSpPr/>
      </dsp:nvSpPr>
      <dsp:spPr>
        <a:xfrm>
          <a:off x="4745088" y="9007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Montserrat" pitchFamily="2" charset="77"/>
            </a:rPr>
            <a:t>Based in Redditch, Worcestershire</a:t>
          </a:r>
          <a:endParaRPr lang="en-US" sz="1400" kern="1200" dirty="0">
            <a:latin typeface="Montserrat" pitchFamily="2" charset="77"/>
          </a:endParaRPr>
        </a:p>
      </dsp:txBody>
      <dsp:txXfrm>
        <a:off x="4745088" y="90072"/>
        <a:ext cx="2114937" cy="897246"/>
      </dsp:txXfrm>
    </dsp:sp>
    <dsp:sp modelId="{25E299D5-9A83-4321-ADEB-6BA50993F98A}">
      <dsp:nvSpPr>
        <dsp:cNvPr id="0" name=""/>
        <dsp:cNvSpPr/>
      </dsp:nvSpPr>
      <dsp:spPr>
        <a:xfrm>
          <a:off x="7228536" y="90072"/>
          <a:ext cx="897246" cy="89724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C93390-3059-48AC-B980-641A8BDF3691}">
      <dsp:nvSpPr>
        <dsp:cNvPr id="0" name=""/>
        <dsp:cNvSpPr/>
      </dsp:nvSpPr>
      <dsp:spPr>
        <a:xfrm>
          <a:off x="7416958" y="277695"/>
          <a:ext cx="520402" cy="522000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4E0131-B81B-43BC-A5B2-2B58640D249D}">
      <dsp:nvSpPr>
        <dsp:cNvPr id="0" name=""/>
        <dsp:cNvSpPr/>
      </dsp:nvSpPr>
      <dsp:spPr>
        <a:xfrm>
          <a:off x="8318049" y="9007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Montserrat" pitchFamily="2" charset="77"/>
            </a:rPr>
            <a:t>Develop &amp; use our own bespoke IT systems</a:t>
          </a:r>
          <a:endParaRPr lang="en-US" sz="1400" kern="1200" dirty="0">
            <a:latin typeface="Montserrat" pitchFamily="2" charset="77"/>
          </a:endParaRPr>
        </a:p>
      </dsp:txBody>
      <dsp:txXfrm>
        <a:off x="8318049" y="90072"/>
        <a:ext cx="2114937" cy="897246"/>
      </dsp:txXfrm>
    </dsp:sp>
    <dsp:sp modelId="{ACFB2DB4-E3AB-48BF-ABF2-36BA29FC46F7}">
      <dsp:nvSpPr>
        <dsp:cNvPr id="0" name=""/>
        <dsp:cNvSpPr/>
      </dsp:nvSpPr>
      <dsp:spPr>
        <a:xfrm>
          <a:off x="82613" y="1727045"/>
          <a:ext cx="897246" cy="89724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A9457B-43FF-4CA1-BB6C-CD37683605B5}">
      <dsp:nvSpPr>
        <dsp:cNvPr id="0" name=""/>
        <dsp:cNvSpPr/>
      </dsp:nvSpPr>
      <dsp:spPr>
        <a:xfrm>
          <a:off x="251753" y="1896186"/>
          <a:ext cx="558964" cy="558964"/>
        </a:xfrm>
        <a:prstGeom prst="rect">
          <a:avLst/>
        </a:prstGeom>
        <a:blipFill rotWithShape="1"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FDBA36-AF1D-4097-B42E-E5353197A089}">
      <dsp:nvSpPr>
        <dsp:cNvPr id="0" name=""/>
        <dsp:cNvSpPr/>
      </dsp:nvSpPr>
      <dsp:spPr>
        <a:xfrm>
          <a:off x="1172126" y="1727045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Montserrat" pitchFamily="2" charset="77"/>
            </a:rPr>
            <a:t>Always used directly employed Enforcement Agents</a:t>
          </a:r>
          <a:endParaRPr lang="en-US" sz="1400" kern="1200" dirty="0">
            <a:latin typeface="Montserrat" pitchFamily="2" charset="77"/>
          </a:endParaRPr>
        </a:p>
      </dsp:txBody>
      <dsp:txXfrm>
        <a:off x="1172126" y="1727045"/>
        <a:ext cx="2114937" cy="897246"/>
      </dsp:txXfrm>
    </dsp:sp>
    <dsp:sp modelId="{9F86304C-62B1-44F6-A231-4D799C5418CE}">
      <dsp:nvSpPr>
        <dsp:cNvPr id="0" name=""/>
        <dsp:cNvSpPr/>
      </dsp:nvSpPr>
      <dsp:spPr>
        <a:xfrm>
          <a:off x="3655575" y="1727045"/>
          <a:ext cx="897246" cy="89724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CA1AA9-73DC-4619-942E-2F1C44A7FD13}">
      <dsp:nvSpPr>
        <dsp:cNvPr id="0" name=""/>
        <dsp:cNvSpPr/>
      </dsp:nvSpPr>
      <dsp:spPr>
        <a:xfrm>
          <a:off x="3843996" y="1915467"/>
          <a:ext cx="520402" cy="520402"/>
        </a:xfrm>
        <a:prstGeom prst="rect">
          <a:avLst/>
        </a:prstGeom>
        <a:blipFill rotWithShape="1"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C19837-02A6-498D-8332-C74D3E92F5A5}">
      <dsp:nvSpPr>
        <dsp:cNvPr id="0" name=""/>
        <dsp:cNvSpPr/>
      </dsp:nvSpPr>
      <dsp:spPr>
        <a:xfrm>
          <a:off x="4745088" y="1727045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Montserrat" pitchFamily="2" charset="77"/>
            </a:rPr>
            <a:t>Highest number of directly employed Enforcement Agents</a:t>
          </a:r>
          <a:endParaRPr lang="en-US" sz="1400" kern="1200" dirty="0">
            <a:latin typeface="Montserrat" pitchFamily="2" charset="77"/>
          </a:endParaRPr>
        </a:p>
      </dsp:txBody>
      <dsp:txXfrm>
        <a:off x="4745088" y="1727045"/>
        <a:ext cx="2114937" cy="897246"/>
      </dsp:txXfrm>
    </dsp:sp>
    <dsp:sp modelId="{98A69CD0-3744-43E2-AAC2-BCE9C8D05363}">
      <dsp:nvSpPr>
        <dsp:cNvPr id="0" name=""/>
        <dsp:cNvSpPr/>
      </dsp:nvSpPr>
      <dsp:spPr>
        <a:xfrm>
          <a:off x="7228536" y="1727045"/>
          <a:ext cx="897246" cy="89724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891A9D-789C-4370-8590-A39D717ECD16}">
      <dsp:nvSpPr>
        <dsp:cNvPr id="0" name=""/>
        <dsp:cNvSpPr/>
      </dsp:nvSpPr>
      <dsp:spPr>
        <a:xfrm>
          <a:off x="7416958" y="1915467"/>
          <a:ext cx="520402" cy="520402"/>
        </a:xfrm>
        <a:prstGeom prst="rect">
          <a:avLst/>
        </a:prstGeom>
        <a:blipFill rotWithShape="1"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B8D5BB-E468-45DC-9938-ED7081CB8BEC}">
      <dsp:nvSpPr>
        <dsp:cNvPr id="0" name=""/>
        <dsp:cNvSpPr/>
      </dsp:nvSpPr>
      <dsp:spPr>
        <a:xfrm>
          <a:off x="8318049" y="1727045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Montserrat" pitchFamily="2" charset="77"/>
            </a:rPr>
            <a:t>Over 140 client contracts – 300 staff</a:t>
          </a:r>
          <a:endParaRPr lang="en-US" sz="1400" kern="1200" dirty="0">
            <a:latin typeface="Montserrat" pitchFamily="2" charset="77"/>
          </a:endParaRPr>
        </a:p>
      </dsp:txBody>
      <dsp:txXfrm>
        <a:off x="8318049" y="1727045"/>
        <a:ext cx="2114937" cy="897246"/>
      </dsp:txXfrm>
    </dsp:sp>
    <dsp:sp modelId="{00053C63-D772-4F9C-A05C-35ACAC93A059}">
      <dsp:nvSpPr>
        <dsp:cNvPr id="0" name=""/>
        <dsp:cNvSpPr/>
      </dsp:nvSpPr>
      <dsp:spPr>
        <a:xfrm>
          <a:off x="1881429" y="3364019"/>
          <a:ext cx="897246" cy="89724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C47B2F-37C3-4DD5-B0EE-405023F4D46D}">
      <dsp:nvSpPr>
        <dsp:cNvPr id="0" name=""/>
        <dsp:cNvSpPr/>
      </dsp:nvSpPr>
      <dsp:spPr>
        <a:xfrm>
          <a:off x="2069858" y="3552441"/>
          <a:ext cx="520402" cy="520402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4FA53C-0946-4779-B86C-E9EE24055DD9}">
      <dsp:nvSpPr>
        <dsp:cNvPr id="0" name=""/>
        <dsp:cNvSpPr/>
      </dsp:nvSpPr>
      <dsp:spPr>
        <a:xfrm>
          <a:off x="2970943" y="336401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Montserrat" pitchFamily="2" charset="77"/>
            </a:rPr>
            <a:t>A firm but fair approach to collection</a:t>
          </a:r>
          <a:endParaRPr lang="en-US" sz="1400" kern="1200" dirty="0">
            <a:latin typeface="Montserrat" pitchFamily="2" charset="77"/>
          </a:endParaRPr>
        </a:p>
      </dsp:txBody>
      <dsp:txXfrm>
        <a:off x="2970943" y="3364019"/>
        <a:ext cx="2114937" cy="897246"/>
      </dsp:txXfrm>
    </dsp:sp>
    <dsp:sp modelId="{DF50F8D7-A129-4F0F-943A-A50913EE62B2}">
      <dsp:nvSpPr>
        <dsp:cNvPr id="0" name=""/>
        <dsp:cNvSpPr/>
      </dsp:nvSpPr>
      <dsp:spPr>
        <a:xfrm>
          <a:off x="5454391" y="3364019"/>
          <a:ext cx="897246" cy="89724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01121E-FFDB-4D61-B43A-999D83E3866C}">
      <dsp:nvSpPr>
        <dsp:cNvPr id="0" name=""/>
        <dsp:cNvSpPr/>
      </dsp:nvSpPr>
      <dsp:spPr>
        <a:xfrm>
          <a:off x="5642820" y="3552441"/>
          <a:ext cx="520402" cy="520402"/>
        </a:xfrm>
        <a:prstGeom prst="rect">
          <a:avLst/>
        </a:prstGeom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ACBB15-DB24-4ABC-A669-A894768B3C29}">
      <dsp:nvSpPr>
        <dsp:cNvPr id="0" name=""/>
        <dsp:cNvSpPr/>
      </dsp:nvSpPr>
      <dsp:spPr>
        <a:xfrm>
          <a:off x="6543905" y="336401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Montserrat" pitchFamily="2" charset="77"/>
            </a:rPr>
            <a:t>Excellent reputation within the industry for delivering a professional service.</a:t>
          </a:r>
          <a:endParaRPr lang="en-US" sz="1400" kern="1200" dirty="0">
            <a:latin typeface="Montserrat" pitchFamily="2" charset="77"/>
          </a:endParaRPr>
        </a:p>
      </dsp:txBody>
      <dsp:txXfrm>
        <a:off x="6543905" y="3364019"/>
        <a:ext cx="2114937" cy="8972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906080-BF0B-4935-A840-2D7C107A7F91}">
      <dsp:nvSpPr>
        <dsp:cNvPr id="0" name=""/>
        <dsp:cNvSpPr/>
      </dsp:nvSpPr>
      <dsp:spPr>
        <a:xfrm>
          <a:off x="898829" y="288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BEEC70-AA01-46E5-A78A-05BE8181BEAC}">
      <dsp:nvSpPr>
        <dsp:cNvPr id="0" name=""/>
        <dsp:cNvSpPr/>
      </dsp:nvSpPr>
      <dsp:spPr>
        <a:xfrm>
          <a:off x="1112262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CACFC-2210-4A69-B366-44E5787E96FA}">
      <dsp:nvSpPr>
        <dsp:cNvPr id="0" name=""/>
        <dsp:cNvSpPr/>
      </dsp:nvSpPr>
      <dsp:spPr>
        <a:xfrm>
          <a:off x="578678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>
              <a:latin typeface="Montserrat" pitchFamily="2" charset="77"/>
            </a:rPr>
            <a:t>154 Directly employed agents:</a:t>
          </a:r>
          <a:br>
            <a:rPr lang="en-US" sz="1100" kern="1200" dirty="0">
              <a:latin typeface="Montserrat" pitchFamily="2" charset="77"/>
            </a:rPr>
          </a:br>
          <a:r>
            <a:rPr lang="en-US" sz="1100" kern="1200" dirty="0">
              <a:latin typeface="Montserrat" pitchFamily="2" charset="77"/>
            </a:rPr>
            <a:t>up to 5 visits</a:t>
          </a:r>
        </a:p>
      </dsp:txBody>
      <dsp:txXfrm>
        <a:off x="578678" y="1313725"/>
        <a:ext cx="1641796" cy="656718"/>
      </dsp:txXfrm>
    </dsp:sp>
    <dsp:sp modelId="{C63F53B4-B084-4BB7-80D5-460269F81F90}">
      <dsp:nvSpPr>
        <dsp:cNvPr id="0" name=""/>
        <dsp:cNvSpPr/>
      </dsp:nvSpPr>
      <dsp:spPr>
        <a:xfrm>
          <a:off x="2827940" y="288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F55B52-1C21-443C-BE37-D11C663FC08B}">
      <dsp:nvSpPr>
        <dsp:cNvPr id="0" name=""/>
        <dsp:cNvSpPr/>
      </dsp:nvSpPr>
      <dsp:spPr>
        <a:xfrm>
          <a:off x="3041374" y="213721"/>
          <a:ext cx="574628" cy="574628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55D0B7-A973-47B9-9368-904B24BAB98D}">
      <dsp:nvSpPr>
        <dsp:cNvPr id="0" name=""/>
        <dsp:cNvSpPr/>
      </dsp:nvSpPr>
      <dsp:spPr>
        <a:xfrm>
          <a:off x="2507790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>
              <a:latin typeface="Montserrat" pitchFamily="2" charset="77"/>
            </a:rPr>
            <a:t>EA Rotation:</a:t>
          </a:r>
          <a:br>
            <a:rPr lang="en-US" sz="1100" kern="1200" dirty="0">
              <a:latin typeface="Montserrat" pitchFamily="2" charset="77"/>
            </a:rPr>
          </a:br>
          <a:r>
            <a:rPr lang="en-US" sz="1100" kern="1200" dirty="0">
              <a:latin typeface="Montserrat" pitchFamily="2" charset="77"/>
            </a:rPr>
            <a:t>1 week</a:t>
          </a:r>
        </a:p>
      </dsp:txBody>
      <dsp:txXfrm>
        <a:off x="2507790" y="1313725"/>
        <a:ext cx="1641796" cy="656718"/>
      </dsp:txXfrm>
    </dsp:sp>
    <dsp:sp modelId="{42C8B7DA-60D5-4B76-AD55-BB9DF97EB273}">
      <dsp:nvSpPr>
        <dsp:cNvPr id="0" name=""/>
        <dsp:cNvSpPr/>
      </dsp:nvSpPr>
      <dsp:spPr>
        <a:xfrm>
          <a:off x="4757051" y="288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FDFA58-E1E3-45EE-BAA8-CA77FD931D96}">
      <dsp:nvSpPr>
        <dsp:cNvPr id="0" name=""/>
        <dsp:cNvSpPr/>
      </dsp:nvSpPr>
      <dsp:spPr>
        <a:xfrm>
          <a:off x="4970485" y="213721"/>
          <a:ext cx="574628" cy="574628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E3F615-47CF-4E94-9E56-4B0A7524F1A1}">
      <dsp:nvSpPr>
        <dsp:cNvPr id="0" name=""/>
        <dsp:cNvSpPr/>
      </dsp:nvSpPr>
      <dsp:spPr>
        <a:xfrm>
          <a:off x="4436901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>
              <a:latin typeface="Montserrat" pitchFamily="2" charset="77"/>
            </a:rPr>
            <a:t>In-house </a:t>
          </a:r>
          <a:br>
            <a:rPr lang="en-US" sz="1100" kern="1200" dirty="0">
              <a:latin typeface="Montserrat" pitchFamily="2" charset="77"/>
            </a:rPr>
          </a:br>
          <a:r>
            <a:rPr lang="en-US" sz="1100" kern="1200" dirty="0">
              <a:latin typeface="Montserrat" pitchFamily="2" charset="77"/>
            </a:rPr>
            <a:t>IT &amp; Development</a:t>
          </a:r>
        </a:p>
      </dsp:txBody>
      <dsp:txXfrm>
        <a:off x="4436901" y="1313725"/>
        <a:ext cx="1641796" cy="656718"/>
      </dsp:txXfrm>
    </dsp:sp>
    <dsp:sp modelId="{9F267B91-3680-4CAF-8BC9-E9529939321A}">
      <dsp:nvSpPr>
        <dsp:cNvPr id="0" name=""/>
        <dsp:cNvSpPr/>
      </dsp:nvSpPr>
      <dsp:spPr>
        <a:xfrm>
          <a:off x="6686163" y="288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FD92AE-E880-4894-ABD2-852B8F66B23A}">
      <dsp:nvSpPr>
        <dsp:cNvPr id="0" name=""/>
        <dsp:cNvSpPr/>
      </dsp:nvSpPr>
      <dsp:spPr>
        <a:xfrm>
          <a:off x="6899596" y="213721"/>
          <a:ext cx="574628" cy="574628"/>
        </a:xfrm>
        <a:prstGeom prst="rect">
          <a:avLst/>
        </a:prstGeom>
        <a:blipFill rotWithShape="1"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7A145B-EF0D-46F9-A199-BA2B92C659D5}">
      <dsp:nvSpPr>
        <dsp:cNvPr id="0" name=""/>
        <dsp:cNvSpPr/>
      </dsp:nvSpPr>
      <dsp:spPr>
        <a:xfrm>
          <a:off x="6366012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>
              <a:latin typeface="Montserrat" pitchFamily="2" charset="77"/>
            </a:rPr>
            <a:t>Independent Advisory Panel</a:t>
          </a:r>
        </a:p>
      </dsp:txBody>
      <dsp:txXfrm>
        <a:off x="6366012" y="1313725"/>
        <a:ext cx="1641796" cy="656718"/>
      </dsp:txXfrm>
    </dsp:sp>
    <dsp:sp modelId="{280D07F7-AA01-3A45-A31D-305F6EA2679B}">
      <dsp:nvSpPr>
        <dsp:cNvPr id="0" name=""/>
        <dsp:cNvSpPr/>
      </dsp:nvSpPr>
      <dsp:spPr>
        <a:xfrm>
          <a:off x="8615274" y="288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D9D682-BF76-E043-980F-6E4D939987F0}">
      <dsp:nvSpPr>
        <dsp:cNvPr id="0" name=""/>
        <dsp:cNvSpPr/>
      </dsp:nvSpPr>
      <dsp:spPr>
        <a:xfrm>
          <a:off x="8828708" y="213721"/>
          <a:ext cx="574628" cy="574628"/>
        </a:xfrm>
        <a:prstGeom prst="rect">
          <a:avLst/>
        </a:prstGeom>
        <a:blipFill rotWithShape="1"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DA8539-7445-F64B-B050-E2484A5F3382}">
      <dsp:nvSpPr>
        <dsp:cNvPr id="0" name=""/>
        <dsp:cNvSpPr/>
      </dsp:nvSpPr>
      <dsp:spPr>
        <a:xfrm>
          <a:off x="8295124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>
              <a:latin typeface="Montserrat" pitchFamily="2" charset="77"/>
            </a:rPr>
            <a:t>ongoing transformation &amp; investment </a:t>
          </a:r>
          <a:r>
            <a:rPr lang="en-US" sz="1100" kern="1200" dirty="0" err="1">
              <a:latin typeface="Montserrat" pitchFamily="2" charset="77"/>
            </a:rPr>
            <a:t>programme</a:t>
          </a:r>
          <a:endParaRPr lang="en-US" sz="1100" kern="1200" dirty="0">
            <a:latin typeface="Montserrat" pitchFamily="2" charset="77"/>
          </a:endParaRPr>
        </a:p>
      </dsp:txBody>
      <dsp:txXfrm>
        <a:off x="8295124" y="1313725"/>
        <a:ext cx="1641796" cy="656718"/>
      </dsp:txXfrm>
    </dsp:sp>
    <dsp:sp modelId="{A71D65D5-DA99-4652-BE10-B9DA5DCDCE37}">
      <dsp:nvSpPr>
        <dsp:cNvPr id="0" name=""/>
        <dsp:cNvSpPr/>
      </dsp:nvSpPr>
      <dsp:spPr>
        <a:xfrm>
          <a:off x="2827940" y="2380893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886679-512F-4E9E-B327-E6FC8DDE849E}">
      <dsp:nvSpPr>
        <dsp:cNvPr id="0" name=""/>
        <dsp:cNvSpPr/>
      </dsp:nvSpPr>
      <dsp:spPr>
        <a:xfrm>
          <a:off x="3041374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CC1F80-88DC-4D6B-9740-E3B4A2F7C91D}">
      <dsp:nvSpPr>
        <dsp:cNvPr id="0" name=""/>
        <dsp:cNvSpPr/>
      </dsp:nvSpPr>
      <dsp:spPr>
        <a:xfrm>
          <a:off x="2507790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>
              <a:latin typeface="Montserrat" pitchFamily="2" charset="77"/>
            </a:rPr>
            <a:t>Transparency</a:t>
          </a:r>
        </a:p>
      </dsp:txBody>
      <dsp:txXfrm>
        <a:off x="2507790" y="3694331"/>
        <a:ext cx="1641796" cy="656718"/>
      </dsp:txXfrm>
    </dsp:sp>
    <dsp:sp modelId="{ABF2A041-C550-468E-9AB8-FCB04A87795E}">
      <dsp:nvSpPr>
        <dsp:cNvPr id="0" name=""/>
        <dsp:cNvSpPr/>
      </dsp:nvSpPr>
      <dsp:spPr>
        <a:xfrm>
          <a:off x="4757051" y="2380893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79807A-64B4-4822-B9DC-69F0310660EB}">
      <dsp:nvSpPr>
        <dsp:cNvPr id="0" name=""/>
        <dsp:cNvSpPr/>
      </dsp:nvSpPr>
      <dsp:spPr>
        <a:xfrm>
          <a:off x="4970485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5BF140-377E-4F24-BF5B-8837FC61A340}">
      <dsp:nvSpPr>
        <dsp:cNvPr id="0" name=""/>
        <dsp:cNvSpPr/>
      </dsp:nvSpPr>
      <dsp:spPr>
        <a:xfrm>
          <a:off x="4436901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>
              <a:latin typeface="Montserrat" pitchFamily="2" charset="77"/>
            </a:rPr>
            <a:t>Good Collections rates</a:t>
          </a:r>
        </a:p>
      </dsp:txBody>
      <dsp:txXfrm>
        <a:off x="4436901" y="3694331"/>
        <a:ext cx="1641796" cy="656718"/>
      </dsp:txXfrm>
    </dsp:sp>
    <dsp:sp modelId="{1B5169C3-7B4F-4E6A-B3E9-555B3A09D2E5}">
      <dsp:nvSpPr>
        <dsp:cNvPr id="0" name=""/>
        <dsp:cNvSpPr/>
      </dsp:nvSpPr>
      <dsp:spPr>
        <a:xfrm>
          <a:off x="6686163" y="2380893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FB5F3A-7594-45D2-A719-18DC0CFB68B7}">
      <dsp:nvSpPr>
        <dsp:cNvPr id="0" name=""/>
        <dsp:cNvSpPr/>
      </dsp:nvSpPr>
      <dsp:spPr>
        <a:xfrm>
          <a:off x="6899596" y="2594327"/>
          <a:ext cx="574628" cy="574628"/>
        </a:xfrm>
        <a:prstGeom prst="rect">
          <a:avLst/>
        </a:prstGeom>
        <a:blipFill rotWithShape="1">
          <a:blip xmlns:r="http://schemas.openxmlformats.org/officeDocument/2006/relationships"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CB4E02-F135-4B1E-87E4-52E0FC13A3FA}">
      <dsp:nvSpPr>
        <dsp:cNvPr id="0" name=""/>
        <dsp:cNvSpPr/>
      </dsp:nvSpPr>
      <dsp:spPr>
        <a:xfrm>
          <a:off x="6366012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>
              <a:latin typeface="Montserrat" pitchFamily="2" charset="77"/>
            </a:rPr>
            <a:t>Low levels of complaints</a:t>
          </a:r>
        </a:p>
      </dsp:txBody>
      <dsp:txXfrm>
        <a:off x="6366012" y="3694331"/>
        <a:ext cx="1641796" cy="6567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E77586-CFC9-4E4B-A2F6-A8E98F92F575}">
      <dsp:nvSpPr>
        <dsp:cNvPr id="0" name=""/>
        <dsp:cNvSpPr/>
      </dsp:nvSpPr>
      <dsp:spPr>
        <a:xfrm>
          <a:off x="898829" y="288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88BA66-9067-43A2-8439-F1E0BB002FF3}">
      <dsp:nvSpPr>
        <dsp:cNvPr id="0" name=""/>
        <dsp:cNvSpPr/>
      </dsp:nvSpPr>
      <dsp:spPr>
        <a:xfrm>
          <a:off x="1112262" y="213721"/>
          <a:ext cx="574628" cy="574628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90318C-7DAD-4639-ACF3-D2735FD088B0}">
      <dsp:nvSpPr>
        <dsp:cNvPr id="0" name=""/>
        <dsp:cNvSpPr/>
      </dsp:nvSpPr>
      <dsp:spPr>
        <a:xfrm>
          <a:off x="578678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>
              <a:latin typeface="Montserrat" pitchFamily="2" charset="77"/>
            </a:rPr>
            <a:t>Bespoke process for each Council if you have different requirements</a:t>
          </a:r>
        </a:p>
      </dsp:txBody>
      <dsp:txXfrm>
        <a:off x="578678" y="1313725"/>
        <a:ext cx="1641796" cy="656718"/>
      </dsp:txXfrm>
    </dsp:sp>
    <dsp:sp modelId="{34843A16-A1DE-408E-9145-D18636FCE3FC}">
      <dsp:nvSpPr>
        <dsp:cNvPr id="0" name=""/>
        <dsp:cNvSpPr/>
      </dsp:nvSpPr>
      <dsp:spPr>
        <a:xfrm>
          <a:off x="2827940" y="288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907875-475E-4B44-AA43-70FDE40D8E4A}">
      <dsp:nvSpPr>
        <dsp:cNvPr id="0" name=""/>
        <dsp:cNvSpPr/>
      </dsp:nvSpPr>
      <dsp:spPr>
        <a:xfrm>
          <a:off x="3041374" y="213721"/>
          <a:ext cx="574628" cy="574628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2804E0-120D-46A1-B82F-401EE7E6BCBF}">
      <dsp:nvSpPr>
        <dsp:cNvPr id="0" name=""/>
        <dsp:cNvSpPr/>
      </dsp:nvSpPr>
      <dsp:spPr>
        <a:xfrm>
          <a:off x="2507790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>
              <a:latin typeface="Montserrat" pitchFamily="2" charset="77"/>
            </a:rPr>
            <a:t>Set up on a separate scheme code and reported separately</a:t>
          </a:r>
        </a:p>
      </dsp:txBody>
      <dsp:txXfrm>
        <a:off x="2507790" y="1313725"/>
        <a:ext cx="1641796" cy="656718"/>
      </dsp:txXfrm>
    </dsp:sp>
    <dsp:sp modelId="{EB76126D-33DE-4891-AE25-D202B1649021}">
      <dsp:nvSpPr>
        <dsp:cNvPr id="0" name=""/>
        <dsp:cNvSpPr/>
      </dsp:nvSpPr>
      <dsp:spPr>
        <a:xfrm>
          <a:off x="4757051" y="288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0423D8-1121-4D12-8F8A-E472C1174374}">
      <dsp:nvSpPr>
        <dsp:cNvPr id="0" name=""/>
        <dsp:cNvSpPr/>
      </dsp:nvSpPr>
      <dsp:spPr>
        <a:xfrm>
          <a:off x="4970485" y="213721"/>
          <a:ext cx="574628" cy="574628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CA1578-682C-4A13-9191-A7092E45F4E6}">
      <dsp:nvSpPr>
        <dsp:cNvPr id="0" name=""/>
        <dsp:cNvSpPr/>
      </dsp:nvSpPr>
      <dsp:spPr>
        <a:xfrm>
          <a:off x="4436901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>
              <a:latin typeface="Montserrat" pitchFamily="2" charset="77"/>
            </a:rPr>
            <a:t>Pre-compliance</a:t>
          </a:r>
        </a:p>
      </dsp:txBody>
      <dsp:txXfrm>
        <a:off x="4436901" y="1313725"/>
        <a:ext cx="1641796" cy="656718"/>
      </dsp:txXfrm>
    </dsp:sp>
    <dsp:sp modelId="{E289656F-8F08-46A9-8AC7-D43DD353AF19}">
      <dsp:nvSpPr>
        <dsp:cNvPr id="0" name=""/>
        <dsp:cNvSpPr/>
      </dsp:nvSpPr>
      <dsp:spPr>
        <a:xfrm>
          <a:off x="6686163" y="288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D0E3DF-95CF-4D82-A4FA-3198CC86352F}">
      <dsp:nvSpPr>
        <dsp:cNvPr id="0" name=""/>
        <dsp:cNvSpPr/>
      </dsp:nvSpPr>
      <dsp:spPr>
        <a:xfrm>
          <a:off x="6899596" y="213721"/>
          <a:ext cx="574628" cy="574628"/>
        </a:xfrm>
        <a:prstGeom prst="rect">
          <a:avLst/>
        </a:prstGeom>
        <a:blipFill rotWithShape="1"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20C69A-A16D-4C8A-A25B-A290B213CDCC}">
      <dsp:nvSpPr>
        <dsp:cNvPr id="0" name=""/>
        <dsp:cNvSpPr/>
      </dsp:nvSpPr>
      <dsp:spPr>
        <a:xfrm>
          <a:off x="6366012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>
              <a:latin typeface="Montserrat" pitchFamily="2" charset="77"/>
            </a:rPr>
            <a:t>Notice of Enforcement</a:t>
          </a:r>
        </a:p>
      </dsp:txBody>
      <dsp:txXfrm>
        <a:off x="6366012" y="1313725"/>
        <a:ext cx="1641796" cy="656718"/>
      </dsp:txXfrm>
    </dsp:sp>
    <dsp:sp modelId="{A731FD9B-4CEE-49C0-9AA8-CA449C3C000E}">
      <dsp:nvSpPr>
        <dsp:cNvPr id="0" name=""/>
        <dsp:cNvSpPr/>
      </dsp:nvSpPr>
      <dsp:spPr>
        <a:xfrm>
          <a:off x="8615274" y="288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30E12B-1D72-4B88-8DED-12CA112A48F2}">
      <dsp:nvSpPr>
        <dsp:cNvPr id="0" name=""/>
        <dsp:cNvSpPr/>
      </dsp:nvSpPr>
      <dsp:spPr>
        <a:xfrm>
          <a:off x="8828708" y="213721"/>
          <a:ext cx="574628" cy="574628"/>
        </a:xfrm>
        <a:prstGeom prst="rect">
          <a:avLst/>
        </a:prstGeom>
        <a:blipFill rotWithShape="1"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260628-2D9C-4B20-ACA6-49075B471A41}">
      <dsp:nvSpPr>
        <dsp:cNvPr id="0" name=""/>
        <dsp:cNvSpPr/>
      </dsp:nvSpPr>
      <dsp:spPr>
        <a:xfrm>
          <a:off x="8295124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>
              <a:latin typeface="Montserrat" pitchFamily="2" charset="77"/>
            </a:rPr>
            <a:t>Contact campaign</a:t>
          </a:r>
        </a:p>
      </dsp:txBody>
      <dsp:txXfrm>
        <a:off x="8295124" y="1313725"/>
        <a:ext cx="1641796" cy="656718"/>
      </dsp:txXfrm>
    </dsp:sp>
    <dsp:sp modelId="{B2F28D1F-A68A-4C18-A4FA-BEA8ECB812D7}">
      <dsp:nvSpPr>
        <dsp:cNvPr id="0" name=""/>
        <dsp:cNvSpPr/>
      </dsp:nvSpPr>
      <dsp:spPr>
        <a:xfrm>
          <a:off x="2827940" y="2380893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A6FFE9-D508-48C5-9DC1-2BCA93C9205E}">
      <dsp:nvSpPr>
        <dsp:cNvPr id="0" name=""/>
        <dsp:cNvSpPr/>
      </dsp:nvSpPr>
      <dsp:spPr>
        <a:xfrm>
          <a:off x="3041374" y="2594327"/>
          <a:ext cx="574628" cy="574628"/>
        </a:xfrm>
        <a:prstGeom prst="rect">
          <a:avLst/>
        </a:prstGeom>
        <a:blipFill rotWithShape="1"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D260EC-2CC4-4145-8F9F-33622201629A}">
      <dsp:nvSpPr>
        <dsp:cNvPr id="0" name=""/>
        <dsp:cNvSpPr/>
      </dsp:nvSpPr>
      <dsp:spPr>
        <a:xfrm>
          <a:off x="2507790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>
              <a:latin typeface="Montserrat" pitchFamily="2" charset="77"/>
            </a:rPr>
            <a:t>Stop and refer back to Local Authority</a:t>
          </a:r>
        </a:p>
      </dsp:txBody>
      <dsp:txXfrm>
        <a:off x="2507790" y="3694331"/>
        <a:ext cx="1641796" cy="656718"/>
      </dsp:txXfrm>
    </dsp:sp>
    <dsp:sp modelId="{6210E6F7-7063-471C-8540-5B7D99F409DA}">
      <dsp:nvSpPr>
        <dsp:cNvPr id="0" name=""/>
        <dsp:cNvSpPr/>
      </dsp:nvSpPr>
      <dsp:spPr>
        <a:xfrm>
          <a:off x="4757051" y="2380893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9F825C-18BA-4235-8317-F2317CD26EC7}">
      <dsp:nvSpPr>
        <dsp:cNvPr id="0" name=""/>
        <dsp:cNvSpPr/>
      </dsp:nvSpPr>
      <dsp:spPr>
        <a:xfrm rot="5400000">
          <a:off x="4970485" y="2594327"/>
          <a:ext cx="574628" cy="574628"/>
        </a:xfrm>
        <a:prstGeom prst="rect">
          <a:avLst/>
        </a:prstGeom>
        <a:blipFill rotWithShape="1">
          <a:blip xmlns:r="http://schemas.openxmlformats.org/officeDocument/2006/relationships"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6A4EC2-B0C4-4CE2-BE25-FED6AE207FD8}">
      <dsp:nvSpPr>
        <dsp:cNvPr id="0" name=""/>
        <dsp:cNvSpPr/>
      </dsp:nvSpPr>
      <dsp:spPr>
        <a:xfrm>
          <a:off x="4436901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>
              <a:latin typeface="Montserrat" pitchFamily="2" charset="77"/>
            </a:rPr>
            <a:t>Lower value cases returned </a:t>
          </a:r>
        </a:p>
      </dsp:txBody>
      <dsp:txXfrm>
        <a:off x="4436901" y="3694331"/>
        <a:ext cx="1641796" cy="656718"/>
      </dsp:txXfrm>
    </dsp:sp>
    <dsp:sp modelId="{5106068E-57D9-485F-8298-5B8285C9201F}">
      <dsp:nvSpPr>
        <dsp:cNvPr id="0" name=""/>
        <dsp:cNvSpPr/>
      </dsp:nvSpPr>
      <dsp:spPr>
        <a:xfrm>
          <a:off x="6686163" y="2380893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15E986-E158-47A3-ADC6-7A1032DFE61A}">
      <dsp:nvSpPr>
        <dsp:cNvPr id="0" name=""/>
        <dsp:cNvSpPr/>
      </dsp:nvSpPr>
      <dsp:spPr>
        <a:xfrm>
          <a:off x="6899596" y="2594327"/>
          <a:ext cx="574628" cy="574628"/>
        </a:xfrm>
        <a:prstGeom prst="rect">
          <a:avLst/>
        </a:prstGeom>
        <a:blipFill rotWithShape="1">
          <a:blip xmlns:r="http://schemas.openxmlformats.org/officeDocument/2006/relationships"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01667F-B3A9-4ACD-B05C-130C51973947}">
      <dsp:nvSpPr>
        <dsp:cNvPr id="0" name=""/>
        <dsp:cNvSpPr/>
      </dsp:nvSpPr>
      <dsp:spPr>
        <a:xfrm>
          <a:off x="6366012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>
              <a:latin typeface="Montserrat" pitchFamily="2" charset="77"/>
            </a:rPr>
            <a:t>Warning letter EA action</a:t>
          </a:r>
        </a:p>
      </dsp:txBody>
      <dsp:txXfrm>
        <a:off x="6366012" y="3694331"/>
        <a:ext cx="1641796" cy="65671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913B9E-B119-4459-87DC-4A22495E8623}">
      <dsp:nvSpPr>
        <dsp:cNvPr id="0" name=""/>
        <dsp:cNvSpPr/>
      </dsp:nvSpPr>
      <dsp:spPr>
        <a:xfrm>
          <a:off x="973190" y="986724"/>
          <a:ext cx="1264141" cy="1264141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975AFF-BEDB-4709-B99D-AA730E5782B8}">
      <dsp:nvSpPr>
        <dsp:cNvPr id="0" name=""/>
        <dsp:cNvSpPr/>
      </dsp:nvSpPr>
      <dsp:spPr>
        <a:xfrm>
          <a:off x="1242597" y="1256131"/>
          <a:ext cx="725326" cy="7253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A21203-D5E8-4C92-8AC1-F8C5BDD95F1E}">
      <dsp:nvSpPr>
        <dsp:cNvPr id="0" name=""/>
        <dsp:cNvSpPr/>
      </dsp:nvSpPr>
      <dsp:spPr>
        <a:xfrm>
          <a:off x="569079" y="2644614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 dirty="0">
              <a:latin typeface="Montserrat" pitchFamily="2" charset="77"/>
            </a:rPr>
            <a:t>Bespoke system and reporting</a:t>
          </a:r>
        </a:p>
      </dsp:txBody>
      <dsp:txXfrm>
        <a:off x="569079" y="2644614"/>
        <a:ext cx="2072362" cy="720000"/>
      </dsp:txXfrm>
    </dsp:sp>
    <dsp:sp modelId="{8142B7C9-0CE8-4EBA-825D-53E21DF6D4E3}">
      <dsp:nvSpPr>
        <dsp:cNvPr id="0" name=""/>
        <dsp:cNvSpPr/>
      </dsp:nvSpPr>
      <dsp:spPr>
        <a:xfrm>
          <a:off x="3408216" y="986724"/>
          <a:ext cx="1264141" cy="1264141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CF606A-B0BB-4839-9764-6AFECA623379}">
      <dsp:nvSpPr>
        <dsp:cNvPr id="0" name=""/>
        <dsp:cNvSpPr/>
      </dsp:nvSpPr>
      <dsp:spPr>
        <a:xfrm>
          <a:off x="3677623" y="1256131"/>
          <a:ext cx="725326" cy="7253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386481-52F4-4F5B-8C44-C54C3CDBA6C5}">
      <dsp:nvSpPr>
        <dsp:cNvPr id="0" name=""/>
        <dsp:cNvSpPr/>
      </dsp:nvSpPr>
      <dsp:spPr>
        <a:xfrm>
          <a:off x="3004105" y="2644614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>
              <a:latin typeface="Montserrat" pitchFamily="2" charset="77"/>
            </a:rPr>
            <a:t>Transparent view on client Web</a:t>
          </a:r>
        </a:p>
      </dsp:txBody>
      <dsp:txXfrm>
        <a:off x="3004105" y="2644614"/>
        <a:ext cx="2072362" cy="720000"/>
      </dsp:txXfrm>
    </dsp:sp>
    <dsp:sp modelId="{CB0CB806-F0E4-494D-8FD0-1F3279B730FF}">
      <dsp:nvSpPr>
        <dsp:cNvPr id="0" name=""/>
        <dsp:cNvSpPr/>
      </dsp:nvSpPr>
      <dsp:spPr>
        <a:xfrm>
          <a:off x="5843242" y="986724"/>
          <a:ext cx="1264141" cy="1264141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5FF1E9-1479-4FA0-9933-6EFA43EB1736}">
      <dsp:nvSpPr>
        <dsp:cNvPr id="0" name=""/>
        <dsp:cNvSpPr/>
      </dsp:nvSpPr>
      <dsp:spPr>
        <a:xfrm>
          <a:off x="6112649" y="1256131"/>
          <a:ext cx="725326" cy="725326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CD1061-8B3A-4F59-B443-2C321AF8E631}">
      <dsp:nvSpPr>
        <dsp:cNvPr id="0" name=""/>
        <dsp:cNvSpPr/>
      </dsp:nvSpPr>
      <dsp:spPr>
        <a:xfrm>
          <a:off x="5439131" y="2644614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>
              <a:latin typeface="Montserrat" pitchFamily="2" charset="77"/>
            </a:rPr>
            <a:t>Ability to run own reports</a:t>
          </a:r>
        </a:p>
      </dsp:txBody>
      <dsp:txXfrm>
        <a:off x="5439131" y="2644614"/>
        <a:ext cx="2072362" cy="720000"/>
      </dsp:txXfrm>
    </dsp:sp>
    <dsp:sp modelId="{0366A4F0-F4C4-432C-B028-187E8976AC82}">
      <dsp:nvSpPr>
        <dsp:cNvPr id="0" name=""/>
        <dsp:cNvSpPr/>
      </dsp:nvSpPr>
      <dsp:spPr>
        <a:xfrm>
          <a:off x="8278268" y="986724"/>
          <a:ext cx="1264141" cy="1264141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1D6E46-4083-486E-8547-A3BE4B68598D}">
      <dsp:nvSpPr>
        <dsp:cNvPr id="0" name=""/>
        <dsp:cNvSpPr/>
      </dsp:nvSpPr>
      <dsp:spPr>
        <a:xfrm>
          <a:off x="8547675" y="1256131"/>
          <a:ext cx="725326" cy="7253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45C792-A38F-47FB-B75F-01B8004B09B8}">
      <dsp:nvSpPr>
        <dsp:cNvPr id="0" name=""/>
        <dsp:cNvSpPr/>
      </dsp:nvSpPr>
      <dsp:spPr>
        <a:xfrm>
          <a:off x="7874157" y="2644614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>
              <a:latin typeface="Montserrat" pitchFamily="2" charset="77"/>
            </a:rPr>
            <a:t>Example handout</a:t>
          </a:r>
        </a:p>
      </dsp:txBody>
      <dsp:txXfrm>
        <a:off x="7874157" y="2644614"/>
        <a:ext cx="2072362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913B9E-B119-4459-87DC-4A22495E8623}">
      <dsp:nvSpPr>
        <dsp:cNvPr id="0" name=""/>
        <dsp:cNvSpPr/>
      </dsp:nvSpPr>
      <dsp:spPr>
        <a:xfrm>
          <a:off x="1125496" y="288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975AFF-BEDB-4709-B99D-AA730E5782B8}">
      <dsp:nvSpPr>
        <dsp:cNvPr id="0" name=""/>
        <dsp:cNvSpPr/>
      </dsp:nvSpPr>
      <dsp:spPr>
        <a:xfrm>
          <a:off x="1338929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A21203-D5E8-4C92-8AC1-F8C5BDD95F1E}">
      <dsp:nvSpPr>
        <dsp:cNvPr id="0" name=""/>
        <dsp:cNvSpPr/>
      </dsp:nvSpPr>
      <dsp:spPr>
        <a:xfrm>
          <a:off x="805345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>
              <a:latin typeface="Montserrat" pitchFamily="2" charset="77"/>
            </a:rPr>
            <a:t>Council Tax</a:t>
          </a:r>
        </a:p>
      </dsp:txBody>
      <dsp:txXfrm>
        <a:off x="805345" y="1313725"/>
        <a:ext cx="1641796" cy="656718"/>
      </dsp:txXfrm>
    </dsp:sp>
    <dsp:sp modelId="{8142B7C9-0CE8-4EBA-825D-53E21DF6D4E3}">
      <dsp:nvSpPr>
        <dsp:cNvPr id="0" name=""/>
        <dsp:cNvSpPr/>
      </dsp:nvSpPr>
      <dsp:spPr>
        <a:xfrm>
          <a:off x="3054607" y="288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CF606A-B0BB-4839-9764-6AFECA623379}">
      <dsp:nvSpPr>
        <dsp:cNvPr id="0" name=""/>
        <dsp:cNvSpPr/>
      </dsp:nvSpPr>
      <dsp:spPr>
        <a:xfrm>
          <a:off x="3268041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386481-52F4-4F5B-8C44-C54C3CDBA6C5}">
      <dsp:nvSpPr>
        <dsp:cNvPr id="0" name=""/>
        <dsp:cNvSpPr/>
      </dsp:nvSpPr>
      <dsp:spPr>
        <a:xfrm>
          <a:off x="2734457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>
              <a:latin typeface="Montserrat" pitchFamily="2" charset="77"/>
            </a:rPr>
            <a:t>Parking</a:t>
          </a:r>
        </a:p>
      </dsp:txBody>
      <dsp:txXfrm>
        <a:off x="2734457" y="1313725"/>
        <a:ext cx="1641796" cy="656718"/>
      </dsp:txXfrm>
    </dsp:sp>
    <dsp:sp modelId="{CB0CB806-F0E4-494D-8FD0-1F3279B730FF}">
      <dsp:nvSpPr>
        <dsp:cNvPr id="0" name=""/>
        <dsp:cNvSpPr/>
      </dsp:nvSpPr>
      <dsp:spPr>
        <a:xfrm>
          <a:off x="1125496" y="2380893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5FF1E9-1479-4FA0-9933-6EFA43EB1736}">
      <dsp:nvSpPr>
        <dsp:cNvPr id="0" name=""/>
        <dsp:cNvSpPr/>
      </dsp:nvSpPr>
      <dsp:spPr>
        <a:xfrm>
          <a:off x="1338929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CD1061-8B3A-4F59-B443-2C321AF8E631}">
      <dsp:nvSpPr>
        <dsp:cNvPr id="0" name=""/>
        <dsp:cNvSpPr/>
      </dsp:nvSpPr>
      <dsp:spPr>
        <a:xfrm>
          <a:off x="805345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>
              <a:latin typeface="Montserrat" pitchFamily="2" charset="77"/>
            </a:rPr>
            <a:t>NDR</a:t>
          </a:r>
        </a:p>
      </dsp:txBody>
      <dsp:txXfrm>
        <a:off x="805345" y="3694331"/>
        <a:ext cx="1641796" cy="656718"/>
      </dsp:txXfrm>
    </dsp:sp>
    <dsp:sp modelId="{0366A4F0-F4C4-432C-B028-187E8976AC82}">
      <dsp:nvSpPr>
        <dsp:cNvPr id="0" name=""/>
        <dsp:cNvSpPr/>
      </dsp:nvSpPr>
      <dsp:spPr>
        <a:xfrm>
          <a:off x="3054607" y="2380893"/>
          <a:ext cx="1001496" cy="1001496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1D6E46-4083-486E-8547-A3BE4B68598D}">
      <dsp:nvSpPr>
        <dsp:cNvPr id="0" name=""/>
        <dsp:cNvSpPr/>
      </dsp:nvSpPr>
      <dsp:spPr>
        <a:xfrm>
          <a:off x="3268041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45C792-A38F-47FB-B75F-01B8004B09B8}">
      <dsp:nvSpPr>
        <dsp:cNvPr id="0" name=""/>
        <dsp:cNvSpPr/>
      </dsp:nvSpPr>
      <dsp:spPr>
        <a:xfrm>
          <a:off x="2734457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 dirty="0">
              <a:latin typeface="Montserrat" pitchFamily="2" charset="77"/>
            </a:rPr>
            <a:t>Other</a:t>
          </a:r>
        </a:p>
      </dsp:txBody>
      <dsp:txXfrm>
        <a:off x="2734457" y="3694331"/>
        <a:ext cx="1641796" cy="65671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671DF1-157C-4EE0-A92C-86723AC17241}">
      <dsp:nvSpPr>
        <dsp:cNvPr id="0" name=""/>
        <dsp:cNvSpPr/>
      </dsp:nvSpPr>
      <dsp:spPr>
        <a:xfrm>
          <a:off x="679050" y="578168"/>
          <a:ext cx="1887187" cy="1887187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AF86F5-2469-440F-B348-5DA64E2E7BFD}">
      <dsp:nvSpPr>
        <dsp:cNvPr id="0" name=""/>
        <dsp:cNvSpPr/>
      </dsp:nvSpPr>
      <dsp:spPr>
        <a:xfrm>
          <a:off x="1081237" y="980356"/>
          <a:ext cx="1082812" cy="1082812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BEF884-C769-4666-A747-8189E19BE08C}">
      <dsp:nvSpPr>
        <dsp:cNvPr id="0" name=""/>
        <dsp:cNvSpPr/>
      </dsp:nvSpPr>
      <dsp:spPr>
        <a:xfrm>
          <a:off x="75768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>
              <a:latin typeface="Montserrat" pitchFamily="2" charset="77"/>
            </a:rPr>
            <a:t>Initially Monthly</a:t>
          </a:r>
        </a:p>
      </dsp:txBody>
      <dsp:txXfrm>
        <a:off x="75768" y="3053169"/>
        <a:ext cx="3093750" cy="720000"/>
      </dsp:txXfrm>
    </dsp:sp>
    <dsp:sp modelId="{DDEB2766-F24B-4490-8A01-4DA4B48DAFDE}">
      <dsp:nvSpPr>
        <dsp:cNvPr id="0" name=""/>
        <dsp:cNvSpPr/>
      </dsp:nvSpPr>
      <dsp:spPr>
        <a:xfrm>
          <a:off x="4314206" y="578168"/>
          <a:ext cx="1887187" cy="1887187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8CDF9E-2A39-49C8-AAD6-52C7DA5EBE4F}">
      <dsp:nvSpPr>
        <dsp:cNvPr id="0" name=""/>
        <dsp:cNvSpPr/>
      </dsp:nvSpPr>
      <dsp:spPr>
        <a:xfrm>
          <a:off x="4716393" y="980356"/>
          <a:ext cx="1082812" cy="1082812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6C284D-4C0B-44EE-BD6E-C7653DB2FEC2}">
      <dsp:nvSpPr>
        <dsp:cNvPr id="0" name=""/>
        <dsp:cNvSpPr/>
      </dsp:nvSpPr>
      <dsp:spPr>
        <a:xfrm>
          <a:off x="3710925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>
              <a:latin typeface="Montserrat" pitchFamily="2" charset="77"/>
            </a:rPr>
            <a:t>Move to bi-monthly</a:t>
          </a:r>
        </a:p>
      </dsp:txBody>
      <dsp:txXfrm>
        <a:off x="3710925" y="3053169"/>
        <a:ext cx="3093750" cy="720000"/>
      </dsp:txXfrm>
    </dsp:sp>
    <dsp:sp modelId="{CB078BD6-A46B-4142-87A6-19D780DCA194}">
      <dsp:nvSpPr>
        <dsp:cNvPr id="0" name=""/>
        <dsp:cNvSpPr/>
      </dsp:nvSpPr>
      <dsp:spPr>
        <a:xfrm>
          <a:off x="7949362" y="578168"/>
          <a:ext cx="1887187" cy="1887187"/>
        </a:xfrm>
        <a:prstGeom prst="ellipse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230C9D-EA86-4638-92C9-01F991699FCB}">
      <dsp:nvSpPr>
        <dsp:cNvPr id="0" name=""/>
        <dsp:cNvSpPr/>
      </dsp:nvSpPr>
      <dsp:spPr>
        <a:xfrm>
          <a:off x="8351550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BB7370-15C7-443B-A43A-6812396CA168}">
      <dsp:nvSpPr>
        <dsp:cNvPr id="0" name=""/>
        <dsp:cNvSpPr/>
      </dsp:nvSpPr>
      <dsp:spPr>
        <a:xfrm>
          <a:off x="7346081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300" kern="1200">
              <a:latin typeface="Montserrat" pitchFamily="2" charset="77"/>
            </a:rPr>
            <a:t>CDM located in Devon</a:t>
          </a:r>
        </a:p>
      </dsp:txBody>
      <dsp:txXfrm>
        <a:off x="7346081" y="3053169"/>
        <a:ext cx="30937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AB81C18-065F-4D02-B446-EDBEF17DD6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/>
              <a:t>[OFFICIAL]
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433D3F-E164-4FF3-BCC4-D5F99512744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147A86-D999-4E61-879B-471A779476CD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BA5551-4296-4E75-96A7-14EF2026BF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
[OFFICIAL]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5624D9-8CB1-4EA2-B466-0F06742F99B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87C086-0CF3-42C0-8734-7A803F1DE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75379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[OFFICIAL]
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C8405-81C2-F143-AFBA-FF52AA2B6669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
[OFFICIAL]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93E7D-8871-CA48-B9D3-84C3B04A45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23336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Introduction from me and Paul</a:t>
            </a:r>
          </a:p>
          <a:p>
            <a:endParaRPr lang="en-GB" dirty="0"/>
          </a:p>
          <a:p>
            <a:r>
              <a:rPr lang="en-GB" dirty="0"/>
              <a:t>Thank you to Imperial and Andy Champ for inviting us to speak with such an illustrious group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
[OFFICIAL]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93E7D-8871-CA48-B9D3-84C3B04A450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3232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
[OFFICIAL]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93E7D-8871-CA48-B9D3-84C3B04A450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3737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
[OFFICIAL]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93E7D-8871-CA48-B9D3-84C3B04A450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6145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
[OFFICIAL]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93E7D-8871-CA48-B9D3-84C3B04A450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69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Debt Advisor – Proper qualified debt advisors that must be FCA approved, not volunteers from Citizens Advice. </a:t>
            </a:r>
          </a:p>
          <a:p>
            <a:endParaRPr lang="en-GB" dirty="0"/>
          </a:p>
          <a:p>
            <a:r>
              <a:rPr lang="en-GB" dirty="0"/>
              <a:t>Mental Health – </a:t>
            </a:r>
          </a:p>
          <a:p>
            <a:endParaRPr lang="en-GB" dirty="0"/>
          </a:p>
          <a:p>
            <a:r>
              <a:rPr lang="en-GB" dirty="0"/>
              <a:t>Please make contact with me after this presentation about that Moratorium</a:t>
            </a:r>
          </a:p>
          <a:p>
            <a:endParaRPr lang="en-GB" dirty="0"/>
          </a:p>
          <a:p>
            <a:r>
              <a:rPr lang="en-GB" dirty="0"/>
              <a:t>Must have been </a:t>
            </a:r>
            <a:r>
              <a:rPr lang="en-GB" u="sng" dirty="0"/>
              <a:t>detained in hospital </a:t>
            </a:r>
            <a:r>
              <a:rPr lang="en-GB" dirty="0"/>
              <a:t>for assessment under section 2, 3 and 4 of the Mental Health Act 1983 (the “Act”)</a:t>
            </a:r>
          </a:p>
          <a:p>
            <a:r>
              <a:rPr lang="en-GB" dirty="0"/>
              <a:t>This adds an extra 30 days as a mental health moratorium. </a:t>
            </a:r>
          </a:p>
          <a:p>
            <a:endParaRPr lang="en-GB" dirty="0"/>
          </a:p>
          <a:p>
            <a:r>
              <a:rPr lang="en-GB" dirty="0"/>
              <a:t>This would apply to those who have serious mental health issues and they would already be flagged up on our systems.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87C8D-60DB-4222-B783-FD1785407F8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504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cs typeface="Calibri"/>
              </a:rPr>
              <a:t>The most obvious line I have ever said, but not all debt types are included in the Moratorium</a:t>
            </a:r>
          </a:p>
          <a:p>
            <a:endParaRPr lang="en-GB" dirty="0">
              <a:cs typeface="Calibri"/>
            </a:endParaRPr>
          </a:p>
          <a:p>
            <a:r>
              <a:rPr lang="en-GB" dirty="0">
                <a:cs typeface="Calibri"/>
              </a:rPr>
              <a:t>Bad News – PCN debt is included in the regulation but we at Bristow &amp; Sutor believe very few if any PCN debtors will enter Breathing Space. This is because we as the Agent would already be working with the debtor in order to find a solution to the debt.</a:t>
            </a:r>
          </a:p>
          <a:p>
            <a:endParaRPr lang="en-GB" dirty="0">
              <a:cs typeface="Calibri"/>
            </a:endParaRPr>
          </a:p>
          <a:p>
            <a:r>
              <a:rPr lang="en-GB" dirty="0">
                <a:cs typeface="Calibri"/>
              </a:rPr>
              <a:t>Example – All PCN debts prior to entering Breathing Space are included in the Moratorium </a:t>
            </a:r>
          </a:p>
          <a:p>
            <a:r>
              <a:rPr lang="en-GB" dirty="0">
                <a:cs typeface="Calibri"/>
              </a:rPr>
              <a:t>Should the debtor then receive further PCN debt whilst in Breathing Space, it is not included and it is business as usual.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87C8D-60DB-4222-B783-FD1785407F8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174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Debtor goes to ‘an FCA qualified debt advisor’ </a:t>
            </a:r>
          </a:p>
          <a:p>
            <a:endParaRPr lang="en-GB" dirty="0"/>
          </a:p>
          <a:p>
            <a:r>
              <a:rPr lang="en-GB" dirty="0" err="1"/>
              <a:t>SoS</a:t>
            </a:r>
            <a:r>
              <a:rPr lang="en-GB" dirty="0"/>
              <a:t> is Sec of State and regulation states </a:t>
            </a:r>
            <a:r>
              <a:rPr lang="en-GB" dirty="0" err="1"/>
              <a:t>SoS</a:t>
            </a:r>
            <a:r>
              <a:rPr lang="en-GB" dirty="0"/>
              <a:t> but it will be managed by the Insolvency Service on behalf of </a:t>
            </a:r>
            <a:r>
              <a:rPr lang="en-GB" dirty="0" err="1"/>
              <a:t>SoS</a:t>
            </a:r>
            <a:r>
              <a:rPr lang="en-GB" dirty="0"/>
              <a:t>. </a:t>
            </a:r>
          </a:p>
          <a:p>
            <a:endParaRPr lang="en-GB" dirty="0"/>
          </a:p>
          <a:p>
            <a:pPr marL="285750" indent="-285750">
              <a:lnSpc>
                <a:spcPct val="150000"/>
              </a:lnSpc>
            </a:pPr>
            <a:r>
              <a:rPr lang="en-GB" sz="1200" dirty="0">
                <a:latin typeface="Montserrat"/>
                <a:cs typeface="Arial"/>
              </a:rPr>
              <a:t>The Sec of State (</a:t>
            </a:r>
            <a:r>
              <a:rPr lang="en-GB" sz="1200" dirty="0" err="1">
                <a:latin typeface="Montserrat"/>
                <a:cs typeface="Arial"/>
              </a:rPr>
              <a:t>SoS</a:t>
            </a:r>
            <a:r>
              <a:rPr lang="en-GB" sz="1200" dirty="0">
                <a:latin typeface="Montserrat"/>
                <a:cs typeface="Arial"/>
              </a:rPr>
              <a:t>) via the Insolvency Service will notify creditors AND agents.</a:t>
            </a:r>
          </a:p>
          <a:p>
            <a:pPr marL="285750" indent="-285750">
              <a:lnSpc>
                <a:spcPct val="150000"/>
              </a:lnSpc>
            </a:pPr>
            <a:endParaRPr lang="en-GB" sz="1200" dirty="0">
              <a:latin typeface="Montserrat"/>
              <a:cs typeface="Arial"/>
            </a:endParaRPr>
          </a:p>
          <a:p>
            <a:pPr marL="285750" indent="-285750">
              <a:lnSpc>
                <a:spcPct val="150000"/>
              </a:lnSpc>
            </a:pPr>
            <a:r>
              <a:rPr lang="en-GB" sz="1200" dirty="0">
                <a:latin typeface="Montserrat"/>
              </a:rPr>
              <a:t>Debt Adviser tell </a:t>
            </a:r>
            <a:r>
              <a:rPr lang="en-GB" sz="1200" dirty="0" err="1">
                <a:latin typeface="Montserrat"/>
              </a:rPr>
              <a:t>SoS</a:t>
            </a:r>
            <a:r>
              <a:rPr lang="en-GB" sz="1200" dirty="0">
                <a:latin typeface="Montserrat"/>
              </a:rPr>
              <a:t> who will notify creditors and agents. Enforcement company is an agent</a:t>
            </a:r>
            <a:endParaRPr lang="en-GB" sz="1200" dirty="0">
              <a:latin typeface="Montserrat"/>
              <a:cs typeface="Arial"/>
            </a:endParaRPr>
          </a:p>
          <a:p>
            <a:pPr marL="285750" indent="-285750">
              <a:lnSpc>
                <a:spcPct val="150000"/>
              </a:lnSpc>
            </a:pPr>
            <a:r>
              <a:rPr lang="en-GB" sz="1200" dirty="0">
                <a:latin typeface="Montserrat"/>
                <a:cs typeface="Arial"/>
              </a:rPr>
              <a:t> </a:t>
            </a:r>
            <a:endParaRPr lang="en-GB" sz="1200" dirty="0"/>
          </a:p>
          <a:p>
            <a:pPr marL="285750" indent="-285750">
              <a:lnSpc>
                <a:spcPct val="150000"/>
              </a:lnSpc>
            </a:pPr>
            <a:r>
              <a:rPr lang="en-GB" sz="1200" dirty="0">
                <a:latin typeface="Montserrat"/>
              </a:rPr>
              <a:t>How will we be notified? The regulation states it will be electronic notification </a:t>
            </a:r>
          </a:p>
          <a:p>
            <a:pPr marL="285750" indent="-285750">
              <a:lnSpc>
                <a:spcPct val="150000"/>
              </a:lnSpc>
            </a:pPr>
            <a:endParaRPr lang="en-GB" sz="12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87C8D-60DB-4222-B783-FD1785407F8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535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Should a warrant expire during a period of Moratorium, the warrant is extended by a further 8 weeks.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GB"/>
              <a:t>
[OFFICIAL]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87C8D-60DB-4222-B783-FD1785407F8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083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What if an EA is not notified by a creditor or the </a:t>
            </a:r>
            <a:r>
              <a:rPr lang="en-GB" b="1" dirty="0" err="1"/>
              <a:t>SoS</a:t>
            </a:r>
            <a:r>
              <a:rPr lang="en-GB" b="1" dirty="0"/>
              <a:t>?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dirty="0"/>
              <a:t>Should ask debtor for Debt Advisor’s contact details and leave the premises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A87C8D-60DB-4222-B783-FD1785407F8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5246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
[OFFICIAL]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93E7D-8871-CA48-B9D3-84C3B04A450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344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
[OFFICIAL]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93E7D-8871-CA48-B9D3-84C3B04A450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679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
[OFFICIAL]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93E7D-8871-CA48-B9D3-84C3B04A450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85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0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077EB-C33C-D446-AD3C-3DEEEA7B94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02D41"/>
                </a:solidFill>
                <a:latin typeface="Montserrat" pitchFamily="2" charset="77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C92D95-989B-7D48-BF72-CF5A94F36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2D41"/>
                </a:solidFill>
                <a:latin typeface="Montserrat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6CE9C-0DE8-4543-8985-D330F772B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Montserrat" pitchFamily="2" charset="77"/>
              </a:defRPr>
            </a:lvl1pPr>
          </a:lstStyle>
          <a:p>
            <a:fld id="{CE3987DE-1E04-0C47-8CCD-BBD09EA93BAC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4CC7C-D129-D74F-8AD1-C1B66F859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Montserrat" pitchFamily="2" charset="77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E3B80-C52F-1440-8347-B8A347D63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Montserrat" pitchFamily="2" charset="77"/>
              </a:defRPr>
            </a:lvl1pPr>
          </a:lstStyle>
          <a:p>
            <a:fld id="{83AB8774-8368-144E-A443-4B849486DF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196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60322-8CCD-F249-BBC9-569FBAF52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CF9EC8-9F44-A441-AF06-3AE37955EC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7C26F-AA58-204D-B842-1402BDFCF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87DE-1E04-0C47-8CCD-BBD09EA93BAC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E389D-9F76-5143-942D-19A9E8508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68798-572C-8B47-AE5D-1E256C23D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B8774-8368-144E-A443-4B849486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01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A5E4F2-CC77-2C40-8C17-9C9B2B7588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99E04B-0566-5C42-AA61-5EBD4A0A91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4CB08-9F95-CB47-BC09-05117ED5D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87DE-1E04-0C47-8CCD-BBD09EA93BAC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892534-4FEB-0C40-B314-9BDB2BA48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4D6B4-F2F9-B54D-B895-955C62005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B8774-8368-144E-A443-4B849486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47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F7659-3C93-EA43-A7F6-F8A76DD01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5E535-9403-5B40-BC57-DF3B99863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18408C-9FD9-654A-AD08-585AF358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87DE-1E04-0C47-8CCD-BBD09EA93BAC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90F22-C316-0249-A34D-56ACED90F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21E0B7-8A91-3A40-ABD0-ECD01B21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B8774-8368-144E-A443-4B849486DF4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DD2B4EDB-87B3-014B-9058-F260C4D22E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53998" y="365125"/>
            <a:ext cx="1613280" cy="55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970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CC3DA-88E2-D04B-BBB7-EA339D13D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3CA36C-445A-2648-98C6-784D74F7B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BAFC9-1B4D-694F-84B9-8CE23C95A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87DE-1E04-0C47-8CCD-BBD09EA93BAC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0B9AD-6CFA-7F40-9812-39473E490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00D2C-973B-2D4C-BE9D-34C6BDA8A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B8774-8368-144E-A443-4B849486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923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75257-5F74-9146-B95D-D8F59BE9C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FA01D-C98D-E647-B913-87F7B1DFFE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85E323-7890-2B4D-B8F9-6898B0972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E95A1-D682-CB4A-92AB-A0EBDD8F2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87DE-1E04-0C47-8CCD-BBD09EA93BAC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3F94E7-1077-3B45-AC4C-868FEE390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31035-B5C4-2B40-BDBF-F0C7AFEB7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B8774-8368-144E-A443-4B849486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1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F5F7C-E324-7345-8452-0DA4FA6BD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1E3E24-9CBC-1C42-819B-E148489411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CC6CB-250B-324C-ACF4-4855423E07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44D771-0163-D741-BAF2-4C0B493F7E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FD91E3-36A8-2E49-92EF-101BAB2E1E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AB1919-5177-7D4B-B205-44D65C845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87DE-1E04-0C47-8CCD-BBD09EA93BAC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C81836-D62B-8E4D-83F1-30D291F92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4C104A-6B40-0049-8DA9-9C9ABAB84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B8774-8368-144E-A443-4B849486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524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5D102-2206-114D-91D7-96FF71AEE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A85895-F24A-0944-80D3-28FC3D612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87DE-1E04-0C47-8CCD-BBD09EA93BAC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A3CC89-C5F9-8A4E-990E-651F98EF6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85384B-A025-004C-A422-30A210804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B8774-8368-144E-A443-4B849486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810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87EE77-6315-FF48-9B80-613C86A16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87DE-1E04-0C47-8CCD-BBD09EA93BAC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CFC4E8-A43E-F44D-9F24-6C5678B04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CF2FD1-C7AD-3845-BA04-9E3C1B312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B8774-8368-144E-A443-4B849486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433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55235-C244-4641-A7DF-A7757DC1F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DD8FB-D04C-254F-8115-68D5892F80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1DCF20-0E9F-EB42-BF53-57957C5295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62BE49-E0C6-EE4E-98DE-0835C43FA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87DE-1E04-0C47-8CCD-BBD09EA93BAC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80571B-62E3-7546-B2E4-5403AF269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E460FC-8003-4D43-BA1A-B0661E5EF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B8774-8368-144E-A443-4B849486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5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60546-CFD1-7848-9F12-E26982A65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46C5D8-8B39-3C41-AC5F-D4C25F4ACD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E572E0-1A4B-DB4A-A1F0-94AB4CC8BA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7EF6DD-4EDC-F645-90FE-97EB6B1F0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87DE-1E04-0C47-8CCD-BBD09EA93BAC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0BB0EF-ED00-2140-8CCF-0DE44CB6F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6E5BC3-4EC9-1145-9BAB-E92A6A7AA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B8774-8368-144E-A443-4B849486D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41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rallelogram 6">
            <a:extLst>
              <a:ext uri="{FF2B5EF4-FFF2-40B4-BE49-F238E27FC236}">
                <a16:creationId xmlns:a16="http://schemas.microsoft.com/office/drawing/2014/main" id="{67AB8F65-6190-6647-8801-5F423CD9D19F}"/>
              </a:ext>
            </a:extLst>
          </p:cNvPr>
          <p:cNvSpPr/>
          <p:nvPr userDrawn="1"/>
        </p:nvSpPr>
        <p:spPr>
          <a:xfrm>
            <a:off x="-11696" y="-5320"/>
            <a:ext cx="7933295" cy="6873157"/>
          </a:xfrm>
          <a:custGeom>
            <a:avLst/>
            <a:gdLst>
              <a:gd name="connsiteX0" fmla="*/ 0 w 12681017"/>
              <a:gd name="connsiteY0" fmla="*/ 7069628 h 7069628"/>
              <a:gd name="connsiteX1" fmla="*/ 4046302 w 12681017"/>
              <a:gd name="connsiteY1" fmla="*/ 0 h 7069628"/>
              <a:gd name="connsiteX2" fmla="*/ 12681017 w 12681017"/>
              <a:gd name="connsiteY2" fmla="*/ 0 h 7069628"/>
              <a:gd name="connsiteX3" fmla="*/ 8634715 w 12681017"/>
              <a:gd name="connsiteY3" fmla="*/ 7069628 h 7069628"/>
              <a:gd name="connsiteX4" fmla="*/ 0 w 12681017"/>
              <a:gd name="connsiteY4" fmla="*/ 7069628 h 7069628"/>
              <a:gd name="connsiteX0" fmla="*/ 2163112 w 8634715"/>
              <a:gd name="connsiteY0" fmla="*/ 7048363 h 7069628"/>
              <a:gd name="connsiteX1" fmla="*/ 0 w 8634715"/>
              <a:gd name="connsiteY1" fmla="*/ 0 h 7069628"/>
              <a:gd name="connsiteX2" fmla="*/ 8634715 w 8634715"/>
              <a:gd name="connsiteY2" fmla="*/ 0 h 7069628"/>
              <a:gd name="connsiteX3" fmla="*/ 4588413 w 8634715"/>
              <a:gd name="connsiteY3" fmla="*/ 7069628 h 7069628"/>
              <a:gd name="connsiteX4" fmla="*/ 2163112 w 8634715"/>
              <a:gd name="connsiteY4" fmla="*/ 7048363 h 7069628"/>
              <a:gd name="connsiteX0" fmla="*/ 717084 w 8634715"/>
              <a:gd name="connsiteY0" fmla="*/ 7005833 h 7069628"/>
              <a:gd name="connsiteX1" fmla="*/ 0 w 8634715"/>
              <a:gd name="connsiteY1" fmla="*/ 0 h 7069628"/>
              <a:gd name="connsiteX2" fmla="*/ 8634715 w 8634715"/>
              <a:gd name="connsiteY2" fmla="*/ 0 h 7069628"/>
              <a:gd name="connsiteX3" fmla="*/ 4588413 w 8634715"/>
              <a:gd name="connsiteY3" fmla="*/ 7069628 h 7069628"/>
              <a:gd name="connsiteX4" fmla="*/ 717084 w 8634715"/>
              <a:gd name="connsiteY4" fmla="*/ 7005833 h 7069628"/>
              <a:gd name="connsiteX0" fmla="*/ 435730 w 8634715"/>
              <a:gd name="connsiteY0" fmla="*/ 7084963 h 7084963"/>
              <a:gd name="connsiteX1" fmla="*/ 0 w 8634715"/>
              <a:gd name="connsiteY1" fmla="*/ 0 h 7084963"/>
              <a:gd name="connsiteX2" fmla="*/ 8634715 w 8634715"/>
              <a:gd name="connsiteY2" fmla="*/ 0 h 7084963"/>
              <a:gd name="connsiteX3" fmla="*/ 4588413 w 8634715"/>
              <a:gd name="connsiteY3" fmla="*/ 7069628 h 7084963"/>
              <a:gd name="connsiteX4" fmla="*/ 435730 w 8634715"/>
              <a:gd name="connsiteY4" fmla="*/ 7084963 h 7084963"/>
              <a:gd name="connsiteX0" fmla="*/ 1033607 w 8634715"/>
              <a:gd name="connsiteY0" fmla="*/ 7076170 h 7076170"/>
              <a:gd name="connsiteX1" fmla="*/ 0 w 8634715"/>
              <a:gd name="connsiteY1" fmla="*/ 0 h 7076170"/>
              <a:gd name="connsiteX2" fmla="*/ 8634715 w 8634715"/>
              <a:gd name="connsiteY2" fmla="*/ 0 h 7076170"/>
              <a:gd name="connsiteX3" fmla="*/ 4588413 w 8634715"/>
              <a:gd name="connsiteY3" fmla="*/ 7069628 h 7076170"/>
              <a:gd name="connsiteX4" fmla="*/ 1033607 w 8634715"/>
              <a:gd name="connsiteY4" fmla="*/ 7076170 h 7076170"/>
              <a:gd name="connsiteX0" fmla="*/ 637953 w 8634715"/>
              <a:gd name="connsiteY0" fmla="*/ 6997039 h 7069628"/>
              <a:gd name="connsiteX1" fmla="*/ 0 w 8634715"/>
              <a:gd name="connsiteY1" fmla="*/ 0 h 7069628"/>
              <a:gd name="connsiteX2" fmla="*/ 8634715 w 8634715"/>
              <a:gd name="connsiteY2" fmla="*/ 0 h 7069628"/>
              <a:gd name="connsiteX3" fmla="*/ 4588413 w 8634715"/>
              <a:gd name="connsiteY3" fmla="*/ 7069628 h 7069628"/>
              <a:gd name="connsiteX4" fmla="*/ 637953 w 8634715"/>
              <a:gd name="connsiteY4" fmla="*/ 6997039 h 7069628"/>
              <a:gd name="connsiteX0" fmla="*/ 0 w 7996762"/>
              <a:gd name="connsiteY0" fmla="*/ 6997039 h 7069628"/>
              <a:gd name="connsiteX1" fmla="*/ 610555 w 7996762"/>
              <a:gd name="connsiteY1" fmla="*/ 448408 h 7069628"/>
              <a:gd name="connsiteX2" fmla="*/ 7996762 w 7996762"/>
              <a:gd name="connsiteY2" fmla="*/ 0 h 7069628"/>
              <a:gd name="connsiteX3" fmla="*/ 3950460 w 7996762"/>
              <a:gd name="connsiteY3" fmla="*/ 7069628 h 7069628"/>
              <a:gd name="connsiteX4" fmla="*/ 0 w 7996762"/>
              <a:gd name="connsiteY4" fmla="*/ 6997039 h 7069628"/>
              <a:gd name="connsiteX0" fmla="*/ 0 w 7996762"/>
              <a:gd name="connsiteY0" fmla="*/ 6997039 h 7069628"/>
              <a:gd name="connsiteX1" fmla="*/ 285240 w 7996762"/>
              <a:gd name="connsiteY1" fmla="*/ 439616 h 7069628"/>
              <a:gd name="connsiteX2" fmla="*/ 7996762 w 7996762"/>
              <a:gd name="connsiteY2" fmla="*/ 0 h 7069628"/>
              <a:gd name="connsiteX3" fmla="*/ 3950460 w 7996762"/>
              <a:gd name="connsiteY3" fmla="*/ 7069628 h 7069628"/>
              <a:gd name="connsiteX4" fmla="*/ 0 w 7996762"/>
              <a:gd name="connsiteY4" fmla="*/ 6997039 h 7069628"/>
              <a:gd name="connsiteX0" fmla="*/ 13699 w 8010461"/>
              <a:gd name="connsiteY0" fmla="*/ 6997039 h 7069628"/>
              <a:gd name="connsiteX1" fmla="*/ 0 w 8010461"/>
              <a:gd name="connsiteY1" fmla="*/ 79131 h 7069628"/>
              <a:gd name="connsiteX2" fmla="*/ 8010461 w 8010461"/>
              <a:gd name="connsiteY2" fmla="*/ 0 h 7069628"/>
              <a:gd name="connsiteX3" fmla="*/ 3964159 w 8010461"/>
              <a:gd name="connsiteY3" fmla="*/ 7069628 h 7069628"/>
              <a:gd name="connsiteX4" fmla="*/ 13699 w 8010461"/>
              <a:gd name="connsiteY4" fmla="*/ 6997039 h 7069628"/>
              <a:gd name="connsiteX0" fmla="*/ 189545 w 8010461"/>
              <a:gd name="connsiteY0" fmla="*/ 6733270 h 7069628"/>
              <a:gd name="connsiteX1" fmla="*/ 0 w 8010461"/>
              <a:gd name="connsiteY1" fmla="*/ 79131 h 7069628"/>
              <a:gd name="connsiteX2" fmla="*/ 8010461 w 8010461"/>
              <a:gd name="connsiteY2" fmla="*/ 0 h 7069628"/>
              <a:gd name="connsiteX3" fmla="*/ 3964159 w 8010461"/>
              <a:gd name="connsiteY3" fmla="*/ 7069628 h 7069628"/>
              <a:gd name="connsiteX4" fmla="*/ 189545 w 8010461"/>
              <a:gd name="connsiteY4" fmla="*/ 6733270 h 7069628"/>
              <a:gd name="connsiteX0" fmla="*/ 986 w 8015333"/>
              <a:gd name="connsiteY0" fmla="*/ 7005831 h 7069628"/>
              <a:gd name="connsiteX1" fmla="*/ 4872 w 8015333"/>
              <a:gd name="connsiteY1" fmla="*/ 79131 h 7069628"/>
              <a:gd name="connsiteX2" fmla="*/ 8015333 w 8015333"/>
              <a:gd name="connsiteY2" fmla="*/ 0 h 7069628"/>
              <a:gd name="connsiteX3" fmla="*/ 3969031 w 8015333"/>
              <a:gd name="connsiteY3" fmla="*/ 7069628 h 7069628"/>
              <a:gd name="connsiteX4" fmla="*/ 986 w 8015333"/>
              <a:gd name="connsiteY4" fmla="*/ 7005831 h 7069628"/>
              <a:gd name="connsiteX0" fmla="*/ 986 w 8015333"/>
              <a:gd name="connsiteY0" fmla="*/ 7005831 h 7016874"/>
              <a:gd name="connsiteX1" fmla="*/ 4872 w 8015333"/>
              <a:gd name="connsiteY1" fmla="*/ 79131 h 7016874"/>
              <a:gd name="connsiteX2" fmla="*/ 8015333 w 8015333"/>
              <a:gd name="connsiteY2" fmla="*/ 0 h 7016874"/>
              <a:gd name="connsiteX3" fmla="*/ 4004200 w 8015333"/>
              <a:gd name="connsiteY3" fmla="*/ 7016874 h 7016874"/>
              <a:gd name="connsiteX4" fmla="*/ 986 w 8015333"/>
              <a:gd name="connsiteY4" fmla="*/ 7005831 h 7016874"/>
              <a:gd name="connsiteX0" fmla="*/ 986 w 7971372"/>
              <a:gd name="connsiteY0" fmla="*/ 6926700 h 6937743"/>
              <a:gd name="connsiteX1" fmla="*/ 4872 w 7971372"/>
              <a:gd name="connsiteY1" fmla="*/ 0 h 6937743"/>
              <a:gd name="connsiteX2" fmla="*/ 7971372 w 7971372"/>
              <a:gd name="connsiteY2" fmla="*/ 8792 h 6937743"/>
              <a:gd name="connsiteX3" fmla="*/ 4004200 w 7971372"/>
              <a:gd name="connsiteY3" fmla="*/ 6937743 h 6937743"/>
              <a:gd name="connsiteX4" fmla="*/ 986 w 7971372"/>
              <a:gd name="connsiteY4" fmla="*/ 6926700 h 6937743"/>
              <a:gd name="connsiteX0" fmla="*/ 986 w 7971372"/>
              <a:gd name="connsiteY0" fmla="*/ 6926700 h 6926700"/>
              <a:gd name="connsiteX1" fmla="*/ 4872 w 7971372"/>
              <a:gd name="connsiteY1" fmla="*/ 0 h 6926700"/>
              <a:gd name="connsiteX2" fmla="*/ 7971372 w 7971372"/>
              <a:gd name="connsiteY2" fmla="*/ 8792 h 6926700"/>
              <a:gd name="connsiteX3" fmla="*/ 4012993 w 7971372"/>
              <a:gd name="connsiteY3" fmla="*/ 6920158 h 6926700"/>
              <a:gd name="connsiteX4" fmla="*/ 986 w 7971372"/>
              <a:gd name="connsiteY4" fmla="*/ 6926700 h 6926700"/>
              <a:gd name="connsiteX0" fmla="*/ 986 w 7962827"/>
              <a:gd name="connsiteY0" fmla="*/ 6926700 h 6926700"/>
              <a:gd name="connsiteX1" fmla="*/ 4872 w 7962827"/>
              <a:gd name="connsiteY1" fmla="*/ 0 h 6926700"/>
              <a:gd name="connsiteX2" fmla="*/ 7962827 w 7962827"/>
              <a:gd name="connsiteY2" fmla="*/ 25883 h 6926700"/>
              <a:gd name="connsiteX3" fmla="*/ 4012993 w 7962827"/>
              <a:gd name="connsiteY3" fmla="*/ 6920158 h 6926700"/>
              <a:gd name="connsiteX4" fmla="*/ 986 w 7962827"/>
              <a:gd name="connsiteY4" fmla="*/ 6926700 h 6926700"/>
              <a:gd name="connsiteX0" fmla="*/ 95 w 7961936"/>
              <a:gd name="connsiteY0" fmla="*/ 6900817 h 6900817"/>
              <a:gd name="connsiteX1" fmla="*/ 153532 w 7961936"/>
              <a:gd name="connsiteY1" fmla="*/ 123668 h 6900817"/>
              <a:gd name="connsiteX2" fmla="*/ 7961936 w 7961936"/>
              <a:gd name="connsiteY2" fmla="*/ 0 h 6900817"/>
              <a:gd name="connsiteX3" fmla="*/ 4012102 w 7961936"/>
              <a:gd name="connsiteY3" fmla="*/ 6894275 h 6900817"/>
              <a:gd name="connsiteX4" fmla="*/ 95 w 7961936"/>
              <a:gd name="connsiteY4" fmla="*/ 6900817 h 6900817"/>
              <a:gd name="connsiteX0" fmla="*/ 375 w 7962216"/>
              <a:gd name="connsiteY0" fmla="*/ 6905336 h 6905336"/>
              <a:gd name="connsiteX1" fmla="*/ 29898 w 7962216"/>
              <a:gd name="connsiteY1" fmla="*/ 0 h 6905336"/>
              <a:gd name="connsiteX2" fmla="*/ 7962216 w 7962216"/>
              <a:gd name="connsiteY2" fmla="*/ 4519 h 6905336"/>
              <a:gd name="connsiteX3" fmla="*/ 4012382 w 7962216"/>
              <a:gd name="connsiteY3" fmla="*/ 6898794 h 6905336"/>
              <a:gd name="connsiteX4" fmla="*/ 375 w 7962216"/>
              <a:gd name="connsiteY4" fmla="*/ 6905336 h 6905336"/>
              <a:gd name="connsiteX0" fmla="*/ 47389 w 7932318"/>
              <a:gd name="connsiteY0" fmla="*/ 6832697 h 6898794"/>
              <a:gd name="connsiteX1" fmla="*/ 0 w 7932318"/>
              <a:gd name="connsiteY1" fmla="*/ 0 h 6898794"/>
              <a:gd name="connsiteX2" fmla="*/ 7932318 w 7932318"/>
              <a:gd name="connsiteY2" fmla="*/ 4519 h 6898794"/>
              <a:gd name="connsiteX3" fmla="*/ 3982484 w 7932318"/>
              <a:gd name="connsiteY3" fmla="*/ 6898794 h 6898794"/>
              <a:gd name="connsiteX4" fmla="*/ 47389 w 7932318"/>
              <a:gd name="connsiteY4" fmla="*/ 6832697 h 6898794"/>
              <a:gd name="connsiteX0" fmla="*/ 1364 w 7933295"/>
              <a:gd name="connsiteY0" fmla="*/ 6871153 h 6898794"/>
              <a:gd name="connsiteX1" fmla="*/ 977 w 7933295"/>
              <a:gd name="connsiteY1" fmla="*/ 0 h 6898794"/>
              <a:gd name="connsiteX2" fmla="*/ 7933295 w 7933295"/>
              <a:gd name="connsiteY2" fmla="*/ 4519 h 6898794"/>
              <a:gd name="connsiteX3" fmla="*/ 3983461 w 7933295"/>
              <a:gd name="connsiteY3" fmla="*/ 6898794 h 6898794"/>
              <a:gd name="connsiteX4" fmla="*/ 1364 w 7933295"/>
              <a:gd name="connsiteY4" fmla="*/ 6871153 h 6898794"/>
              <a:gd name="connsiteX0" fmla="*/ 1364 w 7933295"/>
              <a:gd name="connsiteY0" fmla="*/ 6871153 h 6873157"/>
              <a:gd name="connsiteX1" fmla="*/ 977 w 7933295"/>
              <a:gd name="connsiteY1" fmla="*/ 0 h 6873157"/>
              <a:gd name="connsiteX2" fmla="*/ 7933295 w 7933295"/>
              <a:gd name="connsiteY2" fmla="*/ 4519 h 6873157"/>
              <a:gd name="connsiteX3" fmla="*/ 3996280 w 7933295"/>
              <a:gd name="connsiteY3" fmla="*/ 6873157 h 6873157"/>
              <a:gd name="connsiteX4" fmla="*/ 1364 w 7933295"/>
              <a:gd name="connsiteY4" fmla="*/ 6871153 h 6873157"/>
              <a:gd name="connsiteX0" fmla="*/ 1364 w 7933295"/>
              <a:gd name="connsiteY0" fmla="*/ 6871153 h 6873157"/>
              <a:gd name="connsiteX1" fmla="*/ 977 w 7933295"/>
              <a:gd name="connsiteY1" fmla="*/ 0 h 6873157"/>
              <a:gd name="connsiteX2" fmla="*/ 7933295 w 7933295"/>
              <a:gd name="connsiteY2" fmla="*/ 247 h 6873157"/>
              <a:gd name="connsiteX3" fmla="*/ 3996280 w 7933295"/>
              <a:gd name="connsiteY3" fmla="*/ 6873157 h 6873157"/>
              <a:gd name="connsiteX4" fmla="*/ 1364 w 7933295"/>
              <a:gd name="connsiteY4" fmla="*/ 6871153 h 6873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33295" h="6873157">
                <a:moveTo>
                  <a:pt x="1364" y="6871153"/>
                </a:moveTo>
                <a:cubicBezTo>
                  <a:pt x="-3202" y="4565184"/>
                  <a:pt x="5543" y="2305969"/>
                  <a:pt x="977" y="0"/>
                </a:cubicBezTo>
                <a:lnTo>
                  <a:pt x="7933295" y="247"/>
                </a:lnTo>
                <a:lnTo>
                  <a:pt x="3996280" y="6873157"/>
                </a:lnTo>
                <a:lnTo>
                  <a:pt x="1364" y="6871153"/>
                </a:lnTo>
                <a:close/>
              </a:path>
            </a:pathLst>
          </a:custGeom>
          <a:solidFill>
            <a:srgbClr val="F5F7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ontserrat" pitchFamily="2" charset="77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A73DA1-354F-0647-80A7-1999AA7B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4451F2-354F-D34E-A20A-C6D03F28A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1A9E2-8447-8F46-881C-BB51BF6DA3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ontserrat" pitchFamily="2" charset="77"/>
              </a:defRPr>
            </a:lvl1pPr>
          </a:lstStyle>
          <a:p>
            <a:fld id="{CE3987DE-1E04-0C47-8CCD-BBD09EA93BAC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407D0-5A74-124A-A6BB-30532BF600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itchFamily="2" charset="77"/>
              </a:defRPr>
            </a:lvl1pPr>
          </a:lstStyle>
          <a:p>
            <a:r>
              <a:rPr lang="en-US"/>
              <a:t>
[OFFICIAL]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98F3D-C762-7F4F-9535-7CF77F5D9C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itchFamily="2" charset="77"/>
              </a:defRPr>
            </a:lvl1pPr>
          </a:lstStyle>
          <a:p>
            <a:fld id="{83AB8774-8368-144E-A443-4B849486DF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75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2D41"/>
          </a:solidFill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2D4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2D4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2D4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D4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D4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paulkyte@bristowsutor.co.uk" TargetMode="External"/><Relationship Id="rId2" Type="http://schemas.openxmlformats.org/officeDocument/2006/relationships/hyperlink" Target="mailto:darrenbell@bristowsutor.co.u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99025-A9B2-2646-A52D-9CC89AF8C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510" y="1122363"/>
            <a:ext cx="10738980" cy="2479675"/>
          </a:xfrm>
        </p:spPr>
        <p:txBody>
          <a:bodyPr>
            <a:normAutofit/>
          </a:bodyPr>
          <a:lstStyle/>
          <a:p>
            <a:r>
              <a:rPr lang="en-US" sz="5400" dirty="0">
                <a:ea typeface="+mn-lt"/>
                <a:cs typeface="+mn-lt"/>
              </a:rPr>
              <a:t>Breathing Space Moratorium</a:t>
            </a:r>
            <a:endParaRPr lang="en-US" sz="5400" dirty="0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75D65555-DF87-2C42-AAB5-BED81ECA6A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4941" y="700516"/>
            <a:ext cx="3618016" cy="124160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EC388BA-E648-47EA-B136-B9A3DCA8FE48}"/>
              </a:ext>
            </a:extLst>
          </p:cNvPr>
          <p:cNvSpPr txBox="1"/>
          <p:nvPr/>
        </p:nvSpPr>
        <p:spPr>
          <a:xfrm>
            <a:off x="1203907" y="4392696"/>
            <a:ext cx="4411059" cy="966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rgbClr val="002D41"/>
                </a:solidFill>
                <a:latin typeface="Montserrat" pitchFamily="2" charset="77"/>
              </a:rPr>
              <a:t>Darren Bell</a:t>
            </a:r>
            <a:endParaRPr lang="en-GB" sz="2000" dirty="0">
              <a:solidFill>
                <a:srgbClr val="002D41"/>
              </a:solidFill>
              <a:latin typeface="Montserrat" pitchFamily="2" charset="77"/>
            </a:endParaRPr>
          </a:p>
          <a:p>
            <a:pPr algn="ctr">
              <a:lnSpc>
                <a:spcPct val="150000"/>
              </a:lnSpc>
            </a:pPr>
            <a:r>
              <a:rPr lang="en-GB" sz="2000" dirty="0">
                <a:solidFill>
                  <a:srgbClr val="002D41"/>
                </a:solidFill>
                <a:latin typeface="Montserrat" pitchFamily="2" charset="77"/>
              </a:rPr>
              <a:t>Solutions Manager – Road Traffic</a:t>
            </a:r>
            <a:endParaRPr lang="en-GB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8C2D42-BF11-4F4D-91DD-AD5A793D0E40}"/>
              </a:ext>
            </a:extLst>
          </p:cNvPr>
          <p:cNvSpPr txBox="1"/>
          <p:nvPr/>
        </p:nvSpPr>
        <p:spPr>
          <a:xfrm>
            <a:off x="6577034" y="4392696"/>
            <a:ext cx="4411059" cy="966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b="1" dirty="0">
                <a:solidFill>
                  <a:srgbClr val="002D41"/>
                </a:solidFill>
                <a:latin typeface="Montserrat" pitchFamily="2" charset="77"/>
              </a:rPr>
              <a:t>Paul </a:t>
            </a:r>
            <a:r>
              <a:rPr lang="en-GB" sz="2000" b="1" dirty="0" err="1">
                <a:solidFill>
                  <a:srgbClr val="002D41"/>
                </a:solidFill>
                <a:latin typeface="Montserrat" pitchFamily="2" charset="77"/>
              </a:rPr>
              <a:t>Kyte</a:t>
            </a:r>
            <a:r>
              <a:rPr lang="en-GB" sz="2000" b="1" dirty="0">
                <a:solidFill>
                  <a:srgbClr val="002D41"/>
                </a:solidFill>
                <a:latin typeface="Montserrat" pitchFamily="2" charset="77"/>
              </a:rPr>
              <a:t> </a:t>
            </a:r>
            <a:endParaRPr lang="en-GB" sz="2000" dirty="0">
              <a:solidFill>
                <a:srgbClr val="002D41"/>
              </a:solidFill>
              <a:latin typeface="Montserrat" pitchFamily="2" charset="77"/>
            </a:endParaRPr>
          </a:p>
          <a:p>
            <a:pPr algn="ctr">
              <a:lnSpc>
                <a:spcPct val="150000"/>
              </a:lnSpc>
            </a:pPr>
            <a:r>
              <a:rPr lang="en-GB" sz="2000" dirty="0">
                <a:solidFill>
                  <a:srgbClr val="002D41"/>
                </a:solidFill>
                <a:latin typeface="Montserrat" pitchFamily="2" charset="77"/>
              </a:rPr>
              <a:t>Head of Client Development </a:t>
            </a:r>
            <a:endParaRPr lang="en-GB" sz="20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C475B8B-637E-4671-9083-67066BC7E8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5182" y="960457"/>
            <a:ext cx="3431877" cy="72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089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F011A-8BD1-2542-8AAD-1A2188ABF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CTS Cases</a:t>
            </a:r>
            <a:endParaRPr lang="en-US"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2EA341DC-8F5D-C449-BD86-F0578A3008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39272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27123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E680A-245C-E141-848C-76333F388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Stats &amp; Reports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A96FC7D1-4762-9347-B131-B665A3F5A0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561736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54704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6FAD9-7540-7E48-83D6-BDFDE896E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Compensation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3DC5D126-F5B0-E945-939F-4FE6763B9FA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>
                <a:latin typeface="Montserrat"/>
              </a:rPr>
              <a:t>Monitored monthly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Montserrat"/>
              </a:rPr>
              <a:t>LA to circulate all three EAs performance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Montserrat"/>
              </a:rPr>
              <a:t>Discussed at CDM meeting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>
                <a:latin typeface="Montserrat"/>
              </a:rPr>
              <a:t>3-month action plan to improve performance, if necessary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ACE5B4B7-22BD-A846-929B-23E3CE041F8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80442215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C50EB5F5-E385-7641-A116-1FF2144D7630}"/>
              </a:ext>
            </a:extLst>
          </p:cNvPr>
          <p:cNvSpPr txBox="1"/>
          <p:nvPr/>
        </p:nvSpPr>
        <p:spPr>
          <a:xfrm>
            <a:off x="9300114" y="2111860"/>
            <a:ext cx="884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D53F77"/>
                </a:solidFill>
                <a:latin typeface="Montserrat" pitchFamily="2" charset="77"/>
              </a:rPr>
              <a:t>44%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CF84C08-DF06-9748-9441-BD98641911D7}"/>
              </a:ext>
            </a:extLst>
          </p:cNvPr>
          <p:cNvSpPr txBox="1"/>
          <p:nvPr/>
        </p:nvSpPr>
        <p:spPr>
          <a:xfrm>
            <a:off x="7372833" y="4490587"/>
            <a:ext cx="884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D53F77"/>
                </a:solidFill>
                <a:latin typeface="Montserrat" pitchFamily="2" charset="77"/>
              </a:rPr>
              <a:t>55%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952611-60D4-6748-9CFA-D9863DF95CD4}"/>
              </a:ext>
            </a:extLst>
          </p:cNvPr>
          <p:cNvSpPr txBox="1"/>
          <p:nvPr/>
        </p:nvSpPr>
        <p:spPr>
          <a:xfrm>
            <a:off x="9300114" y="4490587"/>
            <a:ext cx="884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D53F77"/>
                </a:solidFill>
                <a:latin typeface="Montserrat" pitchFamily="2" charset="77"/>
              </a:rPr>
              <a:t>32%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72A7163-0598-824F-B23E-3C0A51899E14}"/>
              </a:ext>
            </a:extLst>
          </p:cNvPr>
          <p:cNvSpPr txBox="1"/>
          <p:nvPr/>
        </p:nvSpPr>
        <p:spPr>
          <a:xfrm>
            <a:off x="7372833" y="2111860"/>
            <a:ext cx="884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D53F77"/>
                </a:solidFill>
                <a:latin typeface="Montserrat" pitchFamily="2" charset="77"/>
              </a:rPr>
              <a:t>53%</a:t>
            </a:r>
          </a:p>
        </p:txBody>
      </p:sp>
    </p:spTree>
    <p:extLst>
      <p:ext uri="{BB962C8B-B14F-4D97-AF65-F5344CB8AC3E}">
        <p14:creationId xmlns:p14="http://schemas.microsoft.com/office/powerpoint/2010/main" val="3451747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BB1B6-828C-8C43-830B-115B9A60A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 Meetings</a:t>
            </a:r>
          </a:p>
        </p:txBody>
      </p:sp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A33A3F6A-8B7B-4546-8F0B-FD97D10E3C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701858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47850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9CC89F5-4362-A44D-8A1E-79B58AAD5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latin typeface="Montserrat"/>
              </a:rPr>
              <a:t>Breathing Space Moratorium</a:t>
            </a:r>
            <a:endParaRPr lang="en-US" sz="3200" dirty="0">
              <a:latin typeface="Montserra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4B0364-7513-9A42-85F2-8239FE987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51880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lnSpc>
                <a:spcPct val="120000"/>
              </a:lnSpc>
            </a:pPr>
            <a:r>
              <a:rPr lang="en-GB" sz="2000" dirty="0"/>
              <a:t>Gives a debtor ‘breathing space’ of 60 days, while all collection activity stops</a:t>
            </a:r>
          </a:p>
          <a:p>
            <a:pPr marL="285750" indent="-285750">
              <a:lnSpc>
                <a:spcPct val="120000"/>
              </a:lnSpc>
            </a:pPr>
            <a:r>
              <a:rPr lang="en-GB" sz="2000" dirty="0"/>
              <a:t>Only available once per year</a:t>
            </a:r>
          </a:p>
          <a:p>
            <a:pPr marL="285750" indent="-285750">
              <a:lnSpc>
                <a:spcPct val="120000"/>
              </a:lnSpc>
            </a:pPr>
            <a:r>
              <a:rPr lang="en-GB" sz="2000" dirty="0"/>
              <a:t>Applies in England and Wales</a:t>
            </a:r>
          </a:p>
          <a:p>
            <a:pPr marL="285750" indent="-285750">
              <a:lnSpc>
                <a:spcPct val="120000"/>
              </a:lnSpc>
            </a:pPr>
            <a:r>
              <a:rPr lang="en-GB" sz="2000" dirty="0"/>
              <a:t>Must use a Debt Advisor</a:t>
            </a:r>
          </a:p>
          <a:p>
            <a:pPr marL="285750" indent="-285750">
              <a:lnSpc>
                <a:spcPct val="120000"/>
              </a:lnSpc>
            </a:pPr>
            <a:r>
              <a:rPr lang="en-GB" sz="2000" dirty="0"/>
              <a:t>Different from, but similar in effect to, the Mental Health Moratorium </a:t>
            </a:r>
          </a:p>
          <a:p>
            <a:pPr marL="285750" indent="-285750">
              <a:lnSpc>
                <a:spcPct val="120000"/>
              </a:lnSpc>
            </a:pPr>
            <a:r>
              <a:rPr lang="en-GB" sz="2000" dirty="0">
                <a:latin typeface="Montserrat"/>
              </a:rPr>
              <a:t>Meant to give debtors time to work with a debt advisor to make a plan to manage debt(s) and find a permanent solution</a:t>
            </a:r>
          </a:p>
          <a:p>
            <a:pPr marL="285750" indent="-285750">
              <a:lnSpc>
                <a:spcPct val="120000"/>
              </a:lnSpc>
            </a:pPr>
            <a:endParaRPr lang="en-GB" sz="2000" dirty="0"/>
          </a:p>
          <a:p>
            <a:pPr marL="0" indent="0">
              <a:lnSpc>
                <a:spcPct val="120000"/>
              </a:lnSpc>
              <a:buNone/>
            </a:pPr>
            <a:r>
              <a:rPr lang="en-GB" sz="2000" b="1" dirty="0">
                <a:solidFill>
                  <a:srgbClr val="D53F77"/>
                </a:solidFill>
              </a:rPr>
              <a:t>			Regulation takes effect on Tuesday 4</a:t>
            </a:r>
            <a:r>
              <a:rPr lang="en-GB" sz="2000" b="1" baseline="30000" dirty="0">
                <a:solidFill>
                  <a:srgbClr val="D53F77"/>
                </a:solidFill>
              </a:rPr>
              <a:t>th</a:t>
            </a:r>
            <a:r>
              <a:rPr lang="en-GB" sz="2000" b="1" dirty="0">
                <a:solidFill>
                  <a:srgbClr val="D53F77"/>
                </a:solidFill>
              </a:rPr>
              <a:t> May 2021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ADA982B-35A0-AE48-81C9-23E8583BE0EC}"/>
              </a:ext>
            </a:extLst>
          </p:cNvPr>
          <p:cNvSpPr/>
          <p:nvPr/>
        </p:nvSpPr>
        <p:spPr>
          <a:xfrm>
            <a:off x="2144486" y="5119813"/>
            <a:ext cx="1209656" cy="1209656"/>
          </a:xfrm>
          <a:prstGeom prst="ellipse">
            <a:avLst/>
          </a:prstGeom>
          <a:solidFill>
            <a:schemeClr val="bg1"/>
          </a:solidFill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bg1">
              <a:lumMod val="95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Rectangle 6" descr="Wedding Rings">
            <a:extLst>
              <a:ext uri="{FF2B5EF4-FFF2-40B4-BE49-F238E27FC236}">
                <a16:creationId xmlns:a16="http://schemas.microsoft.com/office/drawing/2014/main" id="{B11DFA1E-CA98-3A43-8F66-E1BC61C29B58}"/>
              </a:ext>
            </a:extLst>
          </p:cNvPr>
          <p:cNvSpPr/>
          <p:nvPr/>
        </p:nvSpPr>
        <p:spPr>
          <a:xfrm>
            <a:off x="2398514" y="5373841"/>
            <a:ext cx="701600" cy="701600"/>
          </a:xfrm>
          <a:prstGeom prst="rect">
            <a:avLst/>
          </a:prstGeom>
          <a:blipFill rotWithShape="1"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18649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BC8A065-B201-0A4D-908E-2CEED41C2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latin typeface="Montserrat"/>
              </a:rPr>
              <a:t>What is a Moratorium Debt?</a:t>
            </a:r>
            <a:endParaRPr lang="en-US" sz="3200" dirty="0">
              <a:latin typeface="Montserrat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7C5183B-8695-5747-9C14-DC06E1E68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sz="1900" u="sng" dirty="0"/>
              <a:t>A Moratorium debt is a debt that is included in the Moratorium:</a:t>
            </a:r>
            <a:endParaRPr lang="en-GB" sz="1900" dirty="0"/>
          </a:p>
          <a:p>
            <a:pPr>
              <a:lnSpc>
                <a:spcPct val="120000"/>
              </a:lnSpc>
            </a:pPr>
            <a:endParaRPr lang="en-GB" sz="1900" dirty="0">
              <a:cs typeface="Arial"/>
            </a:endParaRPr>
          </a:p>
          <a:p>
            <a:pPr>
              <a:lnSpc>
                <a:spcPct val="120000"/>
              </a:lnSpc>
            </a:pPr>
            <a:r>
              <a:rPr lang="en-GB" sz="1900" dirty="0">
                <a:cs typeface="Arial"/>
              </a:rPr>
              <a:t>The debt must exist </a:t>
            </a:r>
            <a:r>
              <a:rPr lang="en-GB" sz="1900" b="1" u="sng" dirty="0">
                <a:cs typeface="Arial"/>
              </a:rPr>
              <a:t>prior</a:t>
            </a:r>
            <a:r>
              <a:rPr lang="en-GB" sz="1900" dirty="0">
                <a:cs typeface="Arial"/>
              </a:rPr>
              <a:t> to the start of the Moratorium</a:t>
            </a:r>
          </a:p>
          <a:p>
            <a:pPr marL="0" indent="0">
              <a:lnSpc>
                <a:spcPct val="120000"/>
              </a:lnSpc>
              <a:buNone/>
            </a:pPr>
            <a:endParaRPr lang="en-GB" sz="1900" dirty="0"/>
          </a:p>
          <a:p>
            <a:pPr marL="0" indent="0">
              <a:lnSpc>
                <a:spcPct val="120000"/>
              </a:lnSpc>
              <a:buNone/>
            </a:pPr>
            <a:r>
              <a:rPr lang="en-GB" sz="1900" b="1" dirty="0"/>
              <a:t>Example:</a:t>
            </a:r>
          </a:p>
          <a:p>
            <a:pPr>
              <a:lnSpc>
                <a:spcPct val="120000"/>
              </a:lnSpc>
            </a:pPr>
            <a:r>
              <a:rPr lang="en-GB" sz="2000" b="1" dirty="0">
                <a:latin typeface="Montserrat"/>
              </a:rPr>
              <a:t>Debtor: </a:t>
            </a:r>
            <a:r>
              <a:rPr lang="en-GB" sz="2000" dirty="0">
                <a:latin typeface="Montserrat"/>
              </a:rPr>
              <a:t>has a PCN dated 1 day prior to the start of the moratorium. This is a moratorium debt.</a:t>
            </a:r>
          </a:p>
          <a:p>
            <a:pPr>
              <a:lnSpc>
                <a:spcPct val="120000"/>
              </a:lnSpc>
            </a:pPr>
            <a:r>
              <a:rPr lang="en-GB" sz="2000" b="1" dirty="0">
                <a:latin typeface="Montserrat"/>
              </a:rPr>
              <a:t>Debtor: </a:t>
            </a:r>
            <a:r>
              <a:rPr lang="en-GB" sz="2000" dirty="0">
                <a:latin typeface="Montserrat"/>
              </a:rPr>
              <a:t>has a PCN that is dated 1 day after the start of the moratorium. This is not a moratorium debt and can be enforced (if it comes to that).</a:t>
            </a:r>
            <a:r>
              <a:rPr lang="en-GB" sz="2000" i="1" dirty="0">
                <a:latin typeface="Montserrat"/>
              </a:rPr>
              <a:t> It is not included in the moratorium and cannot be added afterwards. </a:t>
            </a:r>
            <a:endParaRPr lang="en-US" sz="2000" dirty="0"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365035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EA86A55-DB7A-9A4F-812C-A5D7603F8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Montserrat"/>
              </a:rPr>
              <a:t>How do debtors qualify?</a:t>
            </a:r>
            <a:r>
              <a:rPr lang="en-GB" dirty="0">
                <a:latin typeface="Montserrat"/>
              </a:rPr>
              <a:t> </a:t>
            </a:r>
            <a:endParaRPr lang="en-US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DCFD1CB1-32FE-FA47-9951-977918AB06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875485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17254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9364280-6107-5442-9E25-5A88A86D70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99364280-6107-5442-9E25-5A88A86D70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85CC3D4-401D-5A48-9221-DCB2FE1E0B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685CC3D4-401D-5A48-9221-DCB2FE1E0B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CA622E1-AA65-D14C-BE83-64001ADC06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>
                                            <p:graphicEl>
                                              <a:dgm id="{9CA622E1-AA65-D14C-BE83-64001ADC06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097194F-2964-C946-9EBD-3A4ECBB41F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">
                                            <p:graphicEl>
                                              <a:dgm id="{A097194F-2964-C946-9EBD-3A4ECBB41F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0F6CE2A-8630-5444-8786-E71D7AD2BF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">
                                            <p:graphicEl>
                                              <a:dgm id="{F0F6CE2A-8630-5444-8786-E71D7AD2BF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122721-8DA3-4F48-972A-889800FE9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6334"/>
            <a:ext cx="10515600" cy="1325563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Montserrat"/>
              </a:rPr>
              <a:t>How does a Moratorium affect Creditors?</a:t>
            </a:r>
            <a:endParaRPr lang="en-US" sz="3200" dirty="0">
              <a:latin typeface="Montserra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4970722-F69F-614B-ACA0-391582324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1897"/>
            <a:ext cx="10515600" cy="457235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lnSpc>
                <a:spcPct val="150000"/>
              </a:lnSpc>
            </a:pPr>
            <a:r>
              <a:rPr lang="en-GB" sz="1900" dirty="0">
                <a:latin typeface="Montserrat"/>
              </a:rPr>
              <a:t>Creditors cannot contact the debtor direct about a moratorium debt (you can respond if they contact you or make a formal complaint)</a:t>
            </a:r>
          </a:p>
          <a:p>
            <a:pPr marL="285750" indent="-285750">
              <a:lnSpc>
                <a:spcPct val="150000"/>
              </a:lnSpc>
            </a:pPr>
            <a:r>
              <a:rPr lang="en-GB" sz="1900" dirty="0">
                <a:latin typeface="Montserrat"/>
              </a:rPr>
              <a:t>Sell/take control of debtor's goods (can sell goods taken prior to moratorium)</a:t>
            </a:r>
            <a:endParaRPr lang="en-GB" sz="1900" b="1" dirty="0">
              <a:latin typeface="Montserrat"/>
            </a:endParaRPr>
          </a:p>
          <a:p>
            <a:pPr marL="285750" indent="-285750">
              <a:lnSpc>
                <a:spcPct val="150000"/>
              </a:lnSpc>
            </a:pPr>
            <a:r>
              <a:rPr lang="en-GB" sz="1900" dirty="0">
                <a:latin typeface="Montserrat"/>
              </a:rPr>
              <a:t>A Creditor cannot instruct an Agent during a moratorium</a:t>
            </a:r>
          </a:p>
          <a:p>
            <a:pPr marL="285750" indent="-285750">
              <a:lnSpc>
                <a:spcPct val="150000"/>
              </a:lnSpc>
            </a:pPr>
            <a:r>
              <a:rPr lang="en-GB" sz="1900" dirty="0"/>
              <a:t>Obtain a warrant/writ</a:t>
            </a:r>
          </a:p>
          <a:p>
            <a:pPr marL="285750" indent="-285750">
              <a:lnSpc>
                <a:spcPct val="150000"/>
              </a:lnSpc>
            </a:pPr>
            <a:r>
              <a:rPr lang="en-GB" sz="1900" b="1" i="1" dirty="0"/>
              <a:t>Creditors must look for other debts owed to them by the same debtor and let the debt adviser know of any found.</a:t>
            </a:r>
          </a:p>
          <a:p>
            <a:pPr marL="285750" indent="-285750">
              <a:lnSpc>
                <a:spcPct val="150000"/>
              </a:lnSpc>
            </a:pPr>
            <a:r>
              <a:rPr lang="en-GB" sz="1900" b="1" dirty="0">
                <a:solidFill>
                  <a:srgbClr val="D53F77"/>
                </a:solidFill>
                <a:latin typeface="Montserrat"/>
              </a:rPr>
              <a:t>Warrant Expiry during moratorium</a:t>
            </a:r>
          </a:p>
        </p:txBody>
      </p:sp>
    </p:spTree>
    <p:extLst>
      <p:ext uri="{BB962C8B-B14F-4D97-AF65-F5344CB8AC3E}">
        <p14:creationId xmlns:p14="http://schemas.microsoft.com/office/powerpoint/2010/main" val="3982185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65E0965-6152-EB4C-8B1D-ADB48B909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1851"/>
            <a:ext cx="10515600" cy="1325563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Montserrat"/>
              </a:rPr>
              <a:t>How does a Moratorium affect Enforcement Agents?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43E2E90-7B97-7940-BE82-E486E53FA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7414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1900" b="1" dirty="0"/>
              <a:t>During a moratorium, an Enforcement Agent must NOT:</a:t>
            </a:r>
            <a:endParaRPr lang="en-GB" sz="1900" dirty="0"/>
          </a:p>
          <a:p>
            <a:pPr marL="285750" indent="-285750">
              <a:lnSpc>
                <a:spcPct val="100000"/>
              </a:lnSpc>
            </a:pPr>
            <a:r>
              <a:rPr lang="en-GB" sz="1900" dirty="0"/>
              <a:t>Contact the debtor about a qualifying debt but can respond and answer complaints</a:t>
            </a:r>
          </a:p>
          <a:p>
            <a:pPr marL="285750" indent="-285750">
              <a:lnSpc>
                <a:spcPct val="100000"/>
              </a:lnSpc>
            </a:pPr>
            <a:r>
              <a:rPr lang="en-GB" sz="1900" dirty="0"/>
              <a:t>Give notice of enforcement to the debtor </a:t>
            </a:r>
          </a:p>
          <a:p>
            <a:pPr marL="285750" indent="-285750">
              <a:lnSpc>
                <a:spcPct val="100000"/>
              </a:lnSpc>
            </a:pPr>
            <a:r>
              <a:rPr lang="en-GB" sz="1900" dirty="0"/>
              <a:t>Visit debtors place of residence for purpose of taking control of goods </a:t>
            </a:r>
          </a:p>
          <a:p>
            <a:pPr marL="285750" indent="-285750">
              <a:lnSpc>
                <a:spcPct val="100000"/>
              </a:lnSpc>
            </a:pPr>
            <a:r>
              <a:rPr lang="en-GB" sz="1900" dirty="0"/>
              <a:t>Sell goods </a:t>
            </a:r>
            <a:r>
              <a:rPr lang="en-GB" sz="1900" b="1" u="sng" dirty="0"/>
              <a:t>unless they were taken prior to the start of the moratorium </a:t>
            </a:r>
          </a:p>
          <a:p>
            <a:pPr marL="285750" indent="-285750">
              <a:lnSpc>
                <a:spcPct val="100000"/>
              </a:lnSpc>
            </a:pPr>
            <a:r>
              <a:rPr lang="en-GB" sz="1900" dirty="0"/>
              <a:t>Require debtor to pay fees, penalties, charges </a:t>
            </a:r>
            <a:r>
              <a:rPr lang="en-GB" sz="1900" u="sng" dirty="0"/>
              <a:t>accrued during</a:t>
            </a:r>
            <a:r>
              <a:rPr lang="en-GB" sz="1900" dirty="0"/>
              <a:t> the moratorium period relating to the storage of goods seized before the start of the moratorium</a:t>
            </a:r>
          </a:p>
          <a:p>
            <a:pPr marL="285750" indent="-285750">
              <a:lnSpc>
                <a:spcPct val="100000"/>
              </a:lnSpc>
            </a:pPr>
            <a:endParaRPr lang="en-GB" sz="1900" dirty="0"/>
          </a:p>
          <a:p>
            <a:pPr marL="0" indent="0">
              <a:lnSpc>
                <a:spcPct val="100000"/>
              </a:lnSpc>
              <a:buNone/>
            </a:pPr>
            <a:r>
              <a:rPr lang="en-GB" sz="1900" b="1" dirty="0">
                <a:latin typeface="Montserrat"/>
              </a:rPr>
              <a:t>What if an EA is not notified by a Creditor or the </a:t>
            </a:r>
            <a:r>
              <a:rPr lang="en-GB" sz="1900" b="1" dirty="0" err="1">
                <a:latin typeface="Montserrat"/>
              </a:rPr>
              <a:t>SoS</a:t>
            </a:r>
            <a:r>
              <a:rPr lang="en-GB" sz="1900" b="1" dirty="0">
                <a:latin typeface="Montserrat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2277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9A697FD-2746-4EAB-B803-17938FAA04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n-GB"/>
              <a:t>Thank you!</a:t>
            </a:r>
            <a:endParaRPr lang="en-GB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2F67ADF8-CEF3-C94B-BCFD-F23AE902D4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59199"/>
            <a:ext cx="9144000" cy="227874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GB"/>
              <a:t>Please feel free to make direct contact with either Darren or Paul </a:t>
            </a:r>
            <a:r>
              <a:rPr lang="en-GB" dirty="0"/>
              <a:t>via </a:t>
            </a:r>
            <a:r>
              <a:rPr lang="en-GB"/>
              <a:t>the following </a:t>
            </a:r>
            <a:r>
              <a:rPr lang="en-GB" dirty="0"/>
              <a:t>email addresses</a:t>
            </a:r>
            <a:r>
              <a:rPr lang="en-GB"/>
              <a:t>: </a:t>
            </a:r>
            <a:endParaRPr lang="en-US"/>
          </a:p>
          <a:p>
            <a:pPr>
              <a:lnSpc>
                <a:spcPct val="120000"/>
              </a:lnSpc>
            </a:pPr>
            <a:r>
              <a:rPr lang="en-US">
                <a:solidFill>
                  <a:srgbClr val="D53F77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darrenbell@bristowsutor.co.uk</a:t>
            </a:r>
            <a:endParaRPr lang="en-US">
              <a:solidFill>
                <a:srgbClr val="D53F77"/>
              </a:solidFill>
            </a:endParaRPr>
          </a:p>
          <a:p>
            <a:pPr>
              <a:lnSpc>
                <a:spcPct val="120000"/>
              </a:lnSpc>
            </a:pPr>
            <a:r>
              <a:rPr lang="en-US">
                <a:solidFill>
                  <a:srgbClr val="D53F77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paulkyte@bristowsutor.co.uk</a:t>
            </a:r>
            <a:r>
              <a:rPr lang="en-US">
                <a:solidFill>
                  <a:srgbClr val="D53F77"/>
                </a:solidFill>
              </a:rPr>
              <a:t> </a:t>
            </a:r>
            <a:endParaRPr lang="en-US" dirty="0">
              <a:solidFill>
                <a:srgbClr val="D53F77"/>
              </a:solidFill>
            </a:endParaRPr>
          </a:p>
        </p:txBody>
      </p:sp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4D67A330-184D-7147-9E9B-D2CC4EAD24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6992" y="884624"/>
            <a:ext cx="3618016" cy="124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391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8F33B-D373-344D-A3B1-0C623CD1D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History</a:t>
            </a: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7447ABC1-9DC1-5944-8995-36A28B6D23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322310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77523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94C0C-7151-AE40-83EC-06EA0D50D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USPs</a:t>
            </a:r>
            <a:endParaRPr lang="en-US" dirty="0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47D9235F-E3CD-214F-9C6D-E3EEBEA938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331872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90922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6512685F1E1144B971055A13034B1E4" ma:contentTypeVersion="10" ma:contentTypeDescription="Create a new document." ma:contentTypeScope="" ma:versionID="19fba92795e879efc816dd45a5e13d3c">
  <xsd:schema xmlns:xsd="http://www.w3.org/2001/XMLSchema" xmlns:xs="http://www.w3.org/2001/XMLSchema" xmlns:p="http://schemas.microsoft.com/office/2006/metadata/properties" xmlns:ns2="c9063bf0-7a36-4076-a49a-6c07f43225ca" targetNamespace="http://schemas.microsoft.com/office/2006/metadata/properties" ma:root="true" ma:fieldsID="de8a173b568f0298c15df1f7f71084e5" ns2:_="">
    <xsd:import namespace="c9063bf0-7a36-4076-a49a-6c07f43225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063bf0-7a36-4076-a49a-6c07f43225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B37B25-8CC4-45EE-A068-E150999CEA8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7D4E6E-9D35-44B6-962A-34A0EED4B2AB}">
  <ds:schemaRefs>
    <ds:schemaRef ds:uri="c9063bf0-7a36-4076-a49a-6c07f43225c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02C35BF-17CC-4A41-83C8-F679E0AA8ACC}">
  <ds:schemaRefs>
    <ds:schemaRef ds:uri="c9063bf0-7a36-4076-a49a-6c07f43225c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1056</Words>
  <Application>Microsoft Office PowerPoint</Application>
  <PresentationFormat>Widescreen</PresentationFormat>
  <Paragraphs>151</Paragraphs>
  <Slides>13</Slides>
  <Notes>12</Notes>
  <HiddenSlides>6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Montserrat</vt:lpstr>
      <vt:lpstr>Wingdings</vt:lpstr>
      <vt:lpstr>Office Theme</vt:lpstr>
      <vt:lpstr>Breathing Space Moratorium</vt:lpstr>
      <vt:lpstr>Breathing Space Moratorium</vt:lpstr>
      <vt:lpstr>What is a Moratorium Debt?</vt:lpstr>
      <vt:lpstr>How do debtors qualify? </vt:lpstr>
      <vt:lpstr>How does a Moratorium affect Creditors?</vt:lpstr>
      <vt:lpstr>How does a Moratorium affect Enforcement Agents?</vt:lpstr>
      <vt:lpstr>Thank you!</vt:lpstr>
      <vt:lpstr>Our History</vt:lpstr>
      <vt:lpstr>USPs</vt:lpstr>
      <vt:lpstr>CTS Cases</vt:lpstr>
      <vt:lpstr>Stats &amp; Reports</vt:lpstr>
      <vt:lpstr>Compensation</vt:lpstr>
      <vt:lpstr>Future Meetings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Darren Bell</dc:creator>
  <cp:lastModifiedBy>Darren Bell</cp:lastModifiedBy>
  <cp:revision>69</cp:revision>
  <dcterms:created xsi:type="dcterms:W3CDTF">2020-01-30T08:57:29Z</dcterms:created>
  <dcterms:modified xsi:type="dcterms:W3CDTF">2020-09-23T12:49:17Z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Name">
    <vt:lpwstr>OFFICIAL</vt:lpwstr>
  </property>
  <property fmtid="{D5CDD505-2E9C-101B-9397-08002B2CF9AE}" pid="3" name="ClassificationMarking">
    <vt:lpwstr>[OFFICIAL]</vt:lpwstr>
  </property>
  <property fmtid="{D5CDD505-2E9C-101B-9397-08002B2CF9AE}" pid="4" name="ClassificationMadeBy">
    <vt:lpwstr>MAIN\Adrian Lardner</vt:lpwstr>
  </property>
  <property fmtid="{D5CDD505-2E9C-101B-9397-08002B2CF9AE}" pid="5" name="ClassificationMadeExternally">
    <vt:lpwstr>No</vt:lpwstr>
  </property>
  <property fmtid="{D5CDD505-2E9C-101B-9397-08002B2CF9AE}" pid="6" name="ClassificationMadeOn">
    <vt:filetime>2020-02-05T16:23:35Z</vt:filetime>
  </property>
  <property fmtid="{D5CDD505-2E9C-101B-9397-08002B2CF9AE}" pid="7" name="ContentTypeId">
    <vt:lpwstr>0x01010026512685F1E1144B971055A13034B1E4</vt:lpwstr>
  </property>
</Properties>
</file>