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8" r:id="rId3"/>
  </p:sldMasterIdLst>
  <p:notesMasterIdLst>
    <p:notesMasterId r:id="rId32"/>
  </p:notesMasterIdLst>
  <p:sldIdLst>
    <p:sldId id="256" r:id="rId4"/>
    <p:sldId id="318" r:id="rId5"/>
    <p:sldId id="334" r:id="rId6"/>
    <p:sldId id="335" r:id="rId7"/>
    <p:sldId id="336" r:id="rId8"/>
    <p:sldId id="327" r:id="rId9"/>
    <p:sldId id="323" r:id="rId10"/>
    <p:sldId id="330" r:id="rId11"/>
    <p:sldId id="333" r:id="rId12"/>
    <p:sldId id="337" r:id="rId13"/>
    <p:sldId id="338" r:id="rId14"/>
    <p:sldId id="339" r:id="rId15"/>
    <p:sldId id="341" r:id="rId16"/>
    <p:sldId id="340" r:id="rId17"/>
    <p:sldId id="343" r:id="rId18"/>
    <p:sldId id="342" r:id="rId19"/>
    <p:sldId id="293" r:id="rId20"/>
    <p:sldId id="326" r:id="rId21"/>
    <p:sldId id="459" r:id="rId22"/>
    <p:sldId id="344" r:id="rId23"/>
    <p:sldId id="308" r:id="rId24"/>
    <p:sldId id="324" r:id="rId25"/>
    <p:sldId id="328" r:id="rId26"/>
    <p:sldId id="322" r:id="rId27"/>
    <p:sldId id="331" r:id="rId28"/>
    <p:sldId id="458" r:id="rId29"/>
    <p:sldId id="457" r:id="rId30"/>
    <p:sldId id="3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y Watson" initials="MW" lastIdx="1" clrIdx="0">
    <p:extLst>
      <p:ext uri="{19B8F6BF-5375-455C-9EA6-DF929625EA0E}">
        <p15:presenceInfo xmlns:p15="http://schemas.microsoft.com/office/powerpoint/2012/main" userId="S::mandy.watson@imperial.co.uk::65ece8ed-8e9a-45d5-b5e5-08339604d8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BA8"/>
    <a:srgbClr val="97C220"/>
    <a:srgbClr val="077A55"/>
    <a:srgbClr val="77E654"/>
    <a:srgbClr val="57575B"/>
    <a:srgbClr val="5A5A5E"/>
    <a:srgbClr val="C7BCB6"/>
    <a:srgbClr val="97C21F"/>
    <a:srgbClr val="3FB6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F59254-A514-4984-9533-4A11ABEA2233}" v="1" dt="2021-04-14T09:08:24.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93792" autoAdjust="0"/>
  </p:normalViewPr>
  <p:slideViewPr>
    <p:cSldViewPr snapToGrid="0">
      <p:cViewPr varScale="1">
        <p:scale>
          <a:sx n="62" d="100"/>
          <a:sy n="62" d="100"/>
        </p:scale>
        <p:origin x="676" y="56"/>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Watson" userId="65ece8ed-8e9a-45d5-b5e5-08339604d8ba" providerId="ADAL" clId="{53F59254-A514-4984-9533-4A11ABEA2233}"/>
    <pc:docChg chg="undo custSel addSld delSld modSld">
      <pc:chgData name="Mandy Watson" userId="65ece8ed-8e9a-45d5-b5e5-08339604d8ba" providerId="ADAL" clId="{53F59254-A514-4984-9533-4A11ABEA2233}" dt="2021-04-22T07:31:22.982" v="1727" actId="20577"/>
      <pc:docMkLst>
        <pc:docMk/>
      </pc:docMkLst>
      <pc:sldChg chg="modSp mod">
        <pc:chgData name="Mandy Watson" userId="65ece8ed-8e9a-45d5-b5e5-08339604d8ba" providerId="ADAL" clId="{53F59254-A514-4984-9533-4A11ABEA2233}" dt="2021-04-14T17:11:18.855" v="1515"/>
        <pc:sldMkLst>
          <pc:docMk/>
          <pc:sldMk cId="4091444902" sldId="256"/>
        </pc:sldMkLst>
        <pc:spChg chg="mod">
          <ac:chgData name="Mandy Watson" userId="65ece8ed-8e9a-45d5-b5e5-08339604d8ba" providerId="ADAL" clId="{53F59254-A514-4984-9533-4A11ABEA2233}" dt="2021-04-14T17:11:18.855" v="1515"/>
          <ac:spMkLst>
            <pc:docMk/>
            <pc:sldMk cId="4091444902" sldId="256"/>
            <ac:spMk id="2" creationId="{223C019B-7651-49E2-A264-C397A3C610A0}"/>
          </ac:spMkLst>
        </pc:spChg>
      </pc:sldChg>
      <pc:sldChg chg="addSp modSp mod addCm delCm">
        <pc:chgData name="Mandy Watson" userId="65ece8ed-8e9a-45d5-b5e5-08339604d8ba" providerId="ADAL" clId="{53F59254-A514-4984-9533-4A11ABEA2233}" dt="2021-04-14T11:12:18.588" v="341" actId="1076"/>
        <pc:sldMkLst>
          <pc:docMk/>
          <pc:sldMk cId="544926026" sldId="293"/>
        </pc:sldMkLst>
        <pc:spChg chg="mod">
          <ac:chgData name="Mandy Watson" userId="65ece8ed-8e9a-45d5-b5e5-08339604d8ba" providerId="ADAL" clId="{53F59254-A514-4984-9533-4A11ABEA2233}" dt="2021-04-14T11:12:10.973" v="340" actId="1076"/>
          <ac:spMkLst>
            <pc:docMk/>
            <pc:sldMk cId="544926026" sldId="293"/>
            <ac:spMk id="3" creationId="{00000000-0000-0000-0000-000000000000}"/>
          </ac:spMkLst>
        </pc:spChg>
        <pc:spChg chg="add mod">
          <ac:chgData name="Mandy Watson" userId="65ece8ed-8e9a-45d5-b5e5-08339604d8ba" providerId="ADAL" clId="{53F59254-A514-4984-9533-4A11ABEA2233}" dt="2021-04-14T11:12:18.588" v="341" actId="1076"/>
          <ac:spMkLst>
            <pc:docMk/>
            <pc:sldMk cId="544926026" sldId="293"/>
            <ac:spMk id="4" creationId="{34BFA941-57DA-473E-A200-439B0E93494E}"/>
          </ac:spMkLst>
        </pc:spChg>
      </pc:sldChg>
      <pc:sldChg chg="del">
        <pc:chgData name="Mandy Watson" userId="65ece8ed-8e9a-45d5-b5e5-08339604d8ba" providerId="ADAL" clId="{53F59254-A514-4984-9533-4A11ABEA2233}" dt="2021-04-14T10:50:06.899" v="303" actId="2696"/>
        <pc:sldMkLst>
          <pc:docMk/>
          <pc:sldMk cId="711215928" sldId="304"/>
        </pc:sldMkLst>
      </pc:sldChg>
      <pc:sldChg chg="del">
        <pc:chgData name="Mandy Watson" userId="65ece8ed-8e9a-45d5-b5e5-08339604d8ba" providerId="ADAL" clId="{53F59254-A514-4984-9533-4A11ABEA2233}" dt="2021-04-14T09:08:15.926" v="0" actId="2696"/>
        <pc:sldMkLst>
          <pc:docMk/>
          <pc:sldMk cId="2088452104" sldId="308"/>
        </pc:sldMkLst>
      </pc:sldChg>
      <pc:sldChg chg="modSp mod">
        <pc:chgData name="Mandy Watson" userId="65ece8ed-8e9a-45d5-b5e5-08339604d8ba" providerId="ADAL" clId="{53F59254-A514-4984-9533-4A11ABEA2233}" dt="2021-04-14T17:14:51.928" v="1559" actId="27636"/>
        <pc:sldMkLst>
          <pc:docMk/>
          <pc:sldMk cId="4012904163" sldId="308"/>
        </pc:sldMkLst>
        <pc:spChg chg="mod">
          <ac:chgData name="Mandy Watson" userId="65ece8ed-8e9a-45d5-b5e5-08339604d8ba" providerId="ADAL" clId="{53F59254-A514-4984-9533-4A11ABEA2233}" dt="2021-04-14T17:14:51.928" v="1559" actId="27636"/>
          <ac:spMkLst>
            <pc:docMk/>
            <pc:sldMk cId="4012904163" sldId="308"/>
            <ac:spMk id="2" creationId="{223C019B-7651-49E2-A264-C397A3C610A0}"/>
          </ac:spMkLst>
        </pc:spChg>
      </pc:sldChg>
      <pc:sldChg chg="modSp mod">
        <pc:chgData name="Mandy Watson" userId="65ece8ed-8e9a-45d5-b5e5-08339604d8ba" providerId="ADAL" clId="{53F59254-A514-4984-9533-4A11ABEA2233}" dt="2021-04-14T17:13:14.145" v="1536" actId="1076"/>
        <pc:sldMkLst>
          <pc:docMk/>
          <pc:sldMk cId="233288081" sldId="318"/>
        </pc:sldMkLst>
        <pc:spChg chg="mod">
          <ac:chgData name="Mandy Watson" userId="65ece8ed-8e9a-45d5-b5e5-08339604d8ba" providerId="ADAL" clId="{53F59254-A514-4984-9533-4A11ABEA2233}" dt="2021-04-14T17:13:14.145" v="1536" actId="1076"/>
          <ac:spMkLst>
            <pc:docMk/>
            <pc:sldMk cId="233288081" sldId="318"/>
            <ac:spMk id="2" creationId="{223C019B-7651-49E2-A264-C397A3C610A0}"/>
          </ac:spMkLst>
        </pc:spChg>
      </pc:sldChg>
      <pc:sldChg chg="del">
        <pc:chgData name="Mandy Watson" userId="65ece8ed-8e9a-45d5-b5e5-08339604d8ba" providerId="ADAL" clId="{53F59254-A514-4984-9533-4A11ABEA2233}" dt="2021-04-14T13:57:35.789" v="1382" actId="2696"/>
        <pc:sldMkLst>
          <pc:docMk/>
          <pc:sldMk cId="1538130429" sldId="319"/>
        </pc:sldMkLst>
      </pc:sldChg>
      <pc:sldChg chg="del">
        <pc:chgData name="Mandy Watson" userId="65ece8ed-8e9a-45d5-b5e5-08339604d8ba" providerId="ADAL" clId="{53F59254-A514-4984-9533-4A11ABEA2233}" dt="2021-04-14T13:57:35.789" v="1382" actId="2696"/>
        <pc:sldMkLst>
          <pc:docMk/>
          <pc:sldMk cId="3912109414" sldId="320"/>
        </pc:sldMkLst>
      </pc:sldChg>
      <pc:sldChg chg="del">
        <pc:chgData name="Mandy Watson" userId="65ece8ed-8e9a-45d5-b5e5-08339604d8ba" providerId="ADAL" clId="{53F59254-A514-4984-9533-4A11ABEA2233}" dt="2021-04-14T13:57:35.789" v="1382" actId="2696"/>
        <pc:sldMkLst>
          <pc:docMk/>
          <pc:sldMk cId="1959166550" sldId="321"/>
        </pc:sldMkLst>
      </pc:sldChg>
      <pc:sldChg chg="del">
        <pc:chgData name="Mandy Watson" userId="65ece8ed-8e9a-45d5-b5e5-08339604d8ba" providerId="ADAL" clId="{53F59254-A514-4984-9533-4A11ABEA2233}" dt="2021-04-14T09:08:15.926" v="0" actId="2696"/>
        <pc:sldMkLst>
          <pc:docMk/>
          <pc:sldMk cId="1710045139" sldId="322"/>
        </pc:sldMkLst>
      </pc:sldChg>
      <pc:sldChg chg="modSp mod">
        <pc:chgData name="Mandy Watson" userId="65ece8ed-8e9a-45d5-b5e5-08339604d8ba" providerId="ADAL" clId="{53F59254-A514-4984-9533-4A11ABEA2233}" dt="2021-04-14T11:42:45.838" v="872" actId="1076"/>
        <pc:sldMkLst>
          <pc:docMk/>
          <pc:sldMk cId="2338601495" sldId="322"/>
        </pc:sldMkLst>
        <pc:spChg chg="mod">
          <ac:chgData name="Mandy Watson" userId="65ece8ed-8e9a-45d5-b5e5-08339604d8ba" providerId="ADAL" clId="{53F59254-A514-4984-9533-4A11ABEA2233}" dt="2021-04-14T11:33:43.119" v="470" actId="20577"/>
          <ac:spMkLst>
            <pc:docMk/>
            <pc:sldMk cId="2338601495" sldId="322"/>
            <ac:spMk id="2" creationId="{00000000-0000-0000-0000-000000000000}"/>
          </ac:spMkLst>
        </pc:spChg>
        <pc:spChg chg="mod">
          <ac:chgData name="Mandy Watson" userId="65ece8ed-8e9a-45d5-b5e5-08339604d8ba" providerId="ADAL" clId="{53F59254-A514-4984-9533-4A11ABEA2233}" dt="2021-04-14T11:42:45.838" v="872" actId="1076"/>
          <ac:spMkLst>
            <pc:docMk/>
            <pc:sldMk cId="2338601495" sldId="322"/>
            <ac:spMk id="3" creationId="{00000000-0000-0000-0000-000000000000}"/>
          </ac:spMkLst>
        </pc:spChg>
      </pc:sldChg>
      <pc:sldChg chg="modSp del mod">
        <pc:chgData name="Mandy Watson" userId="65ece8ed-8e9a-45d5-b5e5-08339604d8ba" providerId="ADAL" clId="{53F59254-A514-4984-9533-4A11ABEA2233}" dt="2021-04-14T12:08:22.193" v="997" actId="2696"/>
        <pc:sldMkLst>
          <pc:docMk/>
          <pc:sldMk cId="2216387171" sldId="323"/>
        </pc:sldMkLst>
        <pc:spChg chg="mod">
          <ac:chgData name="Mandy Watson" userId="65ece8ed-8e9a-45d5-b5e5-08339604d8ba" providerId="ADAL" clId="{53F59254-A514-4984-9533-4A11ABEA2233}" dt="2021-04-14T11:12:53.984" v="342" actId="113"/>
          <ac:spMkLst>
            <pc:docMk/>
            <pc:sldMk cId="2216387171" sldId="323"/>
            <ac:spMk id="3" creationId="{00000000-0000-0000-0000-000000000000}"/>
          </ac:spMkLst>
        </pc:spChg>
      </pc:sldChg>
      <pc:sldChg chg="del">
        <pc:chgData name="Mandy Watson" userId="65ece8ed-8e9a-45d5-b5e5-08339604d8ba" providerId="ADAL" clId="{53F59254-A514-4984-9533-4A11ABEA2233}" dt="2021-04-14T09:08:15.926" v="0" actId="2696"/>
        <pc:sldMkLst>
          <pc:docMk/>
          <pc:sldMk cId="3652704839" sldId="324"/>
        </pc:sldMkLst>
      </pc:sldChg>
      <pc:sldChg chg="modSp mod">
        <pc:chgData name="Mandy Watson" userId="65ece8ed-8e9a-45d5-b5e5-08339604d8ba" providerId="ADAL" clId="{53F59254-A514-4984-9533-4A11ABEA2233}" dt="2021-04-14T11:29:09.937" v="443" actId="27636"/>
        <pc:sldMkLst>
          <pc:docMk/>
          <pc:sldMk cId="4058290929" sldId="324"/>
        </pc:sldMkLst>
        <pc:spChg chg="mod">
          <ac:chgData name="Mandy Watson" userId="65ece8ed-8e9a-45d5-b5e5-08339604d8ba" providerId="ADAL" clId="{53F59254-A514-4984-9533-4A11ABEA2233}" dt="2021-04-14T11:28:28.165" v="436" actId="20577"/>
          <ac:spMkLst>
            <pc:docMk/>
            <pc:sldMk cId="4058290929" sldId="324"/>
            <ac:spMk id="2" creationId="{00000000-0000-0000-0000-000000000000}"/>
          </ac:spMkLst>
        </pc:spChg>
        <pc:spChg chg="mod">
          <ac:chgData name="Mandy Watson" userId="65ece8ed-8e9a-45d5-b5e5-08339604d8ba" providerId="ADAL" clId="{53F59254-A514-4984-9533-4A11ABEA2233}" dt="2021-04-14T11:29:09.937" v="443" actId="27636"/>
          <ac:spMkLst>
            <pc:docMk/>
            <pc:sldMk cId="4058290929" sldId="324"/>
            <ac:spMk id="3" creationId="{00000000-0000-0000-0000-000000000000}"/>
          </ac:spMkLst>
        </pc:spChg>
      </pc:sldChg>
      <pc:sldChg chg="modSp mod">
        <pc:chgData name="Mandy Watson" userId="65ece8ed-8e9a-45d5-b5e5-08339604d8ba" providerId="ADAL" clId="{53F59254-A514-4984-9533-4A11ABEA2233}" dt="2021-04-14T10:10:02.734" v="46" actId="113"/>
        <pc:sldMkLst>
          <pc:docMk/>
          <pc:sldMk cId="1035351320" sldId="326"/>
        </pc:sldMkLst>
        <pc:spChg chg="mod">
          <ac:chgData name="Mandy Watson" userId="65ece8ed-8e9a-45d5-b5e5-08339604d8ba" providerId="ADAL" clId="{53F59254-A514-4984-9533-4A11ABEA2233}" dt="2021-04-14T10:10:02.734" v="46" actId="113"/>
          <ac:spMkLst>
            <pc:docMk/>
            <pc:sldMk cId="1035351320" sldId="326"/>
            <ac:spMk id="2" creationId="{3EF0B5F4-7731-49D3-8103-C149B55C61DF}"/>
          </ac:spMkLst>
        </pc:spChg>
      </pc:sldChg>
      <pc:sldChg chg="modSp mod">
        <pc:chgData name="Mandy Watson" userId="65ece8ed-8e9a-45d5-b5e5-08339604d8ba" providerId="ADAL" clId="{53F59254-A514-4984-9533-4A11ABEA2233}" dt="2021-04-14T17:10:32.912" v="1509" actId="1076"/>
        <pc:sldMkLst>
          <pc:docMk/>
          <pc:sldMk cId="3827610423" sldId="327"/>
        </pc:sldMkLst>
        <pc:spChg chg="mod">
          <ac:chgData name="Mandy Watson" userId="65ece8ed-8e9a-45d5-b5e5-08339604d8ba" providerId="ADAL" clId="{53F59254-A514-4984-9533-4A11ABEA2233}" dt="2021-04-14T17:10:32.912" v="1509" actId="1076"/>
          <ac:spMkLst>
            <pc:docMk/>
            <pc:sldMk cId="3827610423" sldId="327"/>
            <ac:spMk id="2" creationId="{223C019B-7651-49E2-A264-C397A3C610A0}"/>
          </ac:spMkLst>
        </pc:spChg>
      </pc:sldChg>
      <pc:sldChg chg="del">
        <pc:chgData name="Mandy Watson" userId="65ece8ed-8e9a-45d5-b5e5-08339604d8ba" providerId="ADAL" clId="{53F59254-A514-4984-9533-4A11ABEA2233}" dt="2021-04-14T09:08:15.926" v="0" actId="2696"/>
        <pc:sldMkLst>
          <pc:docMk/>
          <pc:sldMk cId="1729914488" sldId="328"/>
        </pc:sldMkLst>
      </pc:sldChg>
      <pc:sldChg chg="addSp delSp modSp mod">
        <pc:chgData name="Mandy Watson" userId="65ece8ed-8e9a-45d5-b5e5-08339604d8ba" providerId="ADAL" clId="{53F59254-A514-4984-9533-4A11ABEA2233}" dt="2021-04-14T14:00:52.887" v="1389" actId="21"/>
        <pc:sldMkLst>
          <pc:docMk/>
          <pc:sldMk cId="2396594779" sldId="328"/>
        </pc:sldMkLst>
        <pc:spChg chg="mod">
          <ac:chgData name="Mandy Watson" userId="65ece8ed-8e9a-45d5-b5e5-08339604d8ba" providerId="ADAL" clId="{53F59254-A514-4984-9533-4A11ABEA2233}" dt="2021-04-14T11:29:41.685" v="468" actId="20577"/>
          <ac:spMkLst>
            <pc:docMk/>
            <pc:sldMk cId="2396594779" sldId="328"/>
            <ac:spMk id="2" creationId="{1B70F83A-2988-4A37-9636-06993EDF28F4}"/>
          </ac:spMkLst>
        </pc:spChg>
        <pc:spChg chg="del mod">
          <ac:chgData name="Mandy Watson" userId="65ece8ed-8e9a-45d5-b5e5-08339604d8ba" providerId="ADAL" clId="{53F59254-A514-4984-9533-4A11ABEA2233}" dt="2021-04-14T14:00:43.737" v="1388" actId="21"/>
          <ac:spMkLst>
            <pc:docMk/>
            <pc:sldMk cId="2396594779" sldId="328"/>
            <ac:spMk id="3" creationId="{9683A472-61F4-43FB-92EF-310EB4427031}"/>
          </ac:spMkLst>
        </pc:spChg>
        <pc:spChg chg="add del mod">
          <ac:chgData name="Mandy Watson" userId="65ece8ed-8e9a-45d5-b5e5-08339604d8ba" providerId="ADAL" clId="{53F59254-A514-4984-9533-4A11ABEA2233}" dt="2021-04-14T14:00:52.887" v="1389" actId="21"/>
          <ac:spMkLst>
            <pc:docMk/>
            <pc:sldMk cId="2396594779" sldId="328"/>
            <ac:spMk id="7" creationId="{0EAADD21-B39E-4E4F-A7B6-E6B1040CDB0D}"/>
          </ac:spMkLst>
        </pc:spChg>
        <pc:picChg chg="add mod">
          <ac:chgData name="Mandy Watson" userId="65ece8ed-8e9a-45d5-b5e5-08339604d8ba" providerId="ADAL" clId="{53F59254-A514-4984-9533-4A11ABEA2233}" dt="2021-04-14T14:00:35.152" v="1387" actId="1076"/>
          <ac:picMkLst>
            <pc:docMk/>
            <pc:sldMk cId="2396594779" sldId="328"/>
            <ac:picMk id="5" creationId="{6BE8E62C-AE19-43B8-9757-1184D4ED9274}"/>
          </ac:picMkLst>
        </pc:picChg>
      </pc:sldChg>
      <pc:sldChg chg="modSp new del mod">
        <pc:chgData name="Mandy Watson" userId="65ece8ed-8e9a-45d5-b5e5-08339604d8ba" providerId="ADAL" clId="{53F59254-A514-4984-9533-4A11ABEA2233}" dt="2021-04-14T10:45:36.377" v="215" actId="2696"/>
        <pc:sldMkLst>
          <pc:docMk/>
          <pc:sldMk cId="108008397" sldId="329"/>
        </pc:sldMkLst>
        <pc:spChg chg="mod">
          <ac:chgData name="Mandy Watson" userId="65ece8ed-8e9a-45d5-b5e5-08339604d8ba" providerId="ADAL" clId="{53F59254-A514-4984-9533-4A11ABEA2233}" dt="2021-04-14T10:17:31.097" v="88" actId="20577"/>
          <ac:spMkLst>
            <pc:docMk/>
            <pc:sldMk cId="108008397" sldId="329"/>
            <ac:spMk id="3" creationId="{E2E2010E-A356-4501-A362-A0F953F6FD07}"/>
          </ac:spMkLst>
        </pc:spChg>
      </pc:sldChg>
      <pc:sldChg chg="addSp modSp del mod">
        <pc:chgData name="Mandy Watson" userId="65ece8ed-8e9a-45d5-b5e5-08339604d8ba" providerId="ADAL" clId="{53F59254-A514-4984-9533-4A11ABEA2233}" dt="2021-04-14T12:08:22.193" v="997" actId="2696"/>
        <pc:sldMkLst>
          <pc:docMk/>
          <pc:sldMk cId="316460303" sldId="330"/>
        </pc:sldMkLst>
        <pc:spChg chg="mod">
          <ac:chgData name="Mandy Watson" userId="65ece8ed-8e9a-45d5-b5e5-08339604d8ba" providerId="ADAL" clId="{53F59254-A514-4984-9533-4A11ABEA2233}" dt="2021-04-14T10:38:23.311" v="155" actId="20577"/>
          <ac:spMkLst>
            <pc:docMk/>
            <pc:sldMk cId="316460303" sldId="330"/>
            <ac:spMk id="3" creationId="{00000000-0000-0000-0000-000000000000}"/>
          </ac:spMkLst>
        </pc:spChg>
        <pc:spChg chg="add mod">
          <ac:chgData name="Mandy Watson" userId="65ece8ed-8e9a-45d5-b5e5-08339604d8ba" providerId="ADAL" clId="{53F59254-A514-4984-9533-4A11ABEA2233}" dt="2021-04-14T11:50:58.090" v="996" actId="1076"/>
          <ac:spMkLst>
            <pc:docMk/>
            <pc:sldMk cId="316460303" sldId="330"/>
            <ac:spMk id="4" creationId="{8E817E44-A7F7-4CCD-8570-7C831A24367A}"/>
          </ac:spMkLst>
        </pc:spChg>
        <pc:spChg chg="mod">
          <ac:chgData name="Mandy Watson" userId="65ece8ed-8e9a-45d5-b5e5-08339604d8ba" providerId="ADAL" clId="{53F59254-A514-4984-9533-4A11ABEA2233}" dt="2021-04-14T11:49:52.434" v="975" actId="1076"/>
          <ac:spMkLst>
            <pc:docMk/>
            <pc:sldMk cId="316460303" sldId="330"/>
            <ac:spMk id="5" creationId="{0CC69FBD-AE28-4012-8774-EB97F3932202}"/>
          </ac:spMkLst>
        </pc:spChg>
        <pc:spChg chg="mod">
          <ac:chgData name="Mandy Watson" userId="65ece8ed-8e9a-45d5-b5e5-08339604d8ba" providerId="ADAL" clId="{53F59254-A514-4984-9533-4A11ABEA2233}" dt="2021-04-14T11:49:23.941" v="971" actId="1076"/>
          <ac:spMkLst>
            <pc:docMk/>
            <pc:sldMk cId="316460303" sldId="330"/>
            <ac:spMk id="6" creationId="{23082408-0CB9-4229-B07C-24816955E8E1}"/>
          </ac:spMkLst>
        </pc:spChg>
        <pc:picChg chg="add mod">
          <ac:chgData name="Mandy Watson" userId="65ece8ed-8e9a-45d5-b5e5-08339604d8ba" providerId="ADAL" clId="{53F59254-A514-4984-9533-4A11ABEA2233}" dt="2021-04-14T11:49:12.267" v="969" actId="1076"/>
          <ac:picMkLst>
            <pc:docMk/>
            <pc:sldMk cId="316460303" sldId="330"/>
            <ac:picMk id="8" creationId="{A62955FA-A391-428F-B8F9-E152CED8B3F8}"/>
          </ac:picMkLst>
        </pc:picChg>
      </pc:sldChg>
      <pc:sldChg chg="modSp del mod">
        <pc:chgData name="Mandy Watson" userId="65ece8ed-8e9a-45d5-b5e5-08339604d8ba" providerId="ADAL" clId="{53F59254-A514-4984-9533-4A11ABEA2233}" dt="2021-04-14T11:41:39.447" v="832" actId="2696"/>
        <pc:sldMkLst>
          <pc:docMk/>
          <pc:sldMk cId="374898736" sldId="331"/>
        </pc:sldMkLst>
        <pc:spChg chg="mod">
          <ac:chgData name="Mandy Watson" userId="65ece8ed-8e9a-45d5-b5e5-08339604d8ba" providerId="ADAL" clId="{53F59254-A514-4984-9533-4A11ABEA2233}" dt="2021-04-14T11:39:38.428" v="733" actId="20577"/>
          <ac:spMkLst>
            <pc:docMk/>
            <pc:sldMk cId="374898736" sldId="331"/>
            <ac:spMk id="2" creationId="{1B70F83A-2988-4A37-9636-06993EDF28F4}"/>
          </ac:spMkLst>
        </pc:spChg>
        <pc:spChg chg="mod">
          <ac:chgData name="Mandy Watson" userId="65ece8ed-8e9a-45d5-b5e5-08339604d8ba" providerId="ADAL" clId="{53F59254-A514-4984-9533-4A11ABEA2233}" dt="2021-04-14T11:40:24.740" v="801" actId="20577"/>
          <ac:spMkLst>
            <pc:docMk/>
            <pc:sldMk cId="374898736" sldId="331"/>
            <ac:spMk id="3" creationId="{9683A472-61F4-43FB-92EF-310EB4427031}"/>
          </ac:spMkLst>
        </pc:spChg>
      </pc:sldChg>
      <pc:sldChg chg="modSp new del mod">
        <pc:chgData name="Mandy Watson" userId="65ece8ed-8e9a-45d5-b5e5-08339604d8ba" providerId="ADAL" clId="{53F59254-A514-4984-9533-4A11ABEA2233}" dt="2021-04-14T10:45:18.336" v="214" actId="2696"/>
        <pc:sldMkLst>
          <pc:docMk/>
          <pc:sldMk cId="4052389044" sldId="331"/>
        </pc:sldMkLst>
        <pc:spChg chg="mod">
          <ac:chgData name="Mandy Watson" userId="65ece8ed-8e9a-45d5-b5e5-08339604d8ba" providerId="ADAL" clId="{53F59254-A514-4984-9533-4A11ABEA2233}" dt="2021-04-14T10:36:45.112" v="121" actId="20577"/>
          <ac:spMkLst>
            <pc:docMk/>
            <pc:sldMk cId="4052389044" sldId="331"/>
            <ac:spMk id="2" creationId="{3FFA3E43-5216-4E93-82E7-9AE35C1D4A40}"/>
          </ac:spMkLst>
        </pc:spChg>
      </pc:sldChg>
      <pc:sldChg chg="modSp del mod">
        <pc:chgData name="Mandy Watson" userId="65ece8ed-8e9a-45d5-b5e5-08339604d8ba" providerId="ADAL" clId="{53F59254-A514-4984-9533-4A11ABEA2233}" dt="2021-04-14T19:53:03.757" v="1560" actId="2696"/>
        <pc:sldMkLst>
          <pc:docMk/>
          <pc:sldMk cId="951104753" sldId="332"/>
        </pc:sldMkLst>
        <pc:spChg chg="mod">
          <ac:chgData name="Mandy Watson" userId="65ece8ed-8e9a-45d5-b5e5-08339604d8ba" providerId="ADAL" clId="{53F59254-A514-4984-9533-4A11ABEA2233}" dt="2021-04-14T11:41:18.916" v="830" actId="20577"/>
          <ac:spMkLst>
            <pc:docMk/>
            <pc:sldMk cId="951104753" sldId="332"/>
            <ac:spMk id="2" creationId="{1B70F83A-2988-4A37-9636-06993EDF28F4}"/>
          </ac:spMkLst>
        </pc:spChg>
        <pc:spChg chg="mod">
          <ac:chgData name="Mandy Watson" userId="65ece8ed-8e9a-45d5-b5e5-08339604d8ba" providerId="ADAL" clId="{53F59254-A514-4984-9533-4A11ABEA2233}" dt="2021-04-14T11:42:25.757" v="871" actId="13926"/>
          <ac:spMkLst>
            <pc:docMk/>
            <pc:sldMk cId="951104753" sldId="332"/>
            <ac:spMk id="3" creationId="{9683A472-61F4-43FB-92EF-310EB4427031}"/>
          </ac:spMkLst>
        </pc:spChg>
      </pc:sldChg>
      <pc:sldChg chg="addSp delSp modSp del mod">
        <pc:chgData name="Mandy Watson" userId="65ece8ed-8e9a-45d5-b5e5-08339604d8ba" providerId="ADAL" clId="{53F59254-A514-4984-9533-4A11ABEA2233}" dt="2021-04-14T13:45:42.354" v="1291" actId="2696"/>
        <pc:sldMkLst>
          <pc:docMk/>
          <pc:sldMk cId="186891622" sldId="333"/>
        </pc:sldMkLst>
        <pc:spChg chg="mod">
          <ac:chgData name="Mandy Watson" userId="65ece8ed-8e9a-45d5-b5e5-08339604d8ba" providerId="ADAL" clId="{53F59254-A514-4984-9533-4A11ABEA2233}" dt="2021-04-14T13:16:19.001" v="1043" actId="14100"/>
          <ac:spMkLst>
            <pc:docMk/>
            <pc:sldMk cId="186891622" sldId="333"/>
            <ac:spMk id="2" creationId="{00000000-0000-0000-0000-000000000000}"/>
          </ac:spMkLst>
        </pc:spChg>
        <pc:spChg chg="mod">
          <ac:chgData name="Mandy Watson" userId="65ece8ed-8e9a-45d5-b5e5-08339604d8ba" providerId="ADAL" clId="{53F59254-A514-4984-9533-4A11ABEA2233}" dt="2021-04-14T13:15:55.228" v="1032" actId="14100"/>
          <ac:spMkLst>
            <pc:docMk/>
            <pc:sldMk cId="186891622" sldId="333"/>
            <ac:spMk id="3" creationId="{00000000-0000-0000-0000-000000000000}"/>
          </ac:spMkLst>
        </pc:spChg>
        <pc:spChg chg="del">
          <ac:chgData name="Mandy Watson" userId="65ece8ed-8e9a-45d5-b5e5-08339604d8ba" providerId="ADAL" clId="{53F59254-A514-4984-9533-4A11ABEA2233}" dt="2021-04-14T13:29:32.594" v="1235" actId="21"/>
          <ac:spMkLst>
            <pc:docMk/>
            <pc:sldMk cId="186891622" sldId="333"/>
            <ac:spMk id="4" creationId="{8E817E44-A7F7-4CCD-8570-7C831A24367A}"/>
          </ac:spMkLst>
        </pc:spChg>
        <pc:spChg chg="del">
          <ac:chgData name="Mandy Watson" userId="65ece8ed-8e9a-45d5-b5e5-08339604d8ba" providerId="ADAL" clId="{53F59254-A514-4984-9533-4A11ABEA2233}" dt="2021-04-14T13:37:08.583" v="1290" actId="21"/>
          <ac:spMkLst>
            <pc:docMk/>
            <pc:sldMk cId="186891622" sldId="333"/>
            <ac:spMk id="5" creationId="{0CC69FBD-AE28-4012-8774-EB97F3932202}"/>
          </ac:spMkLst>
        </pc:spChg>
        <pc:spChg chg="del">
          <ac:chgData name="Mandy Watson" userId="65ece8ed-8e9a-45d5-b5e5-08339604d8ba" providerId="ADAL" clId="{53F59254-A514-4984-9533-4A11ABEA2233}" dt="2021-04-14T13:37:02.420" v="1289" actId="21"/>
          <ac:spMkLst>
            <pc:docMk/>
            <pc:sldMk cId="186891622" sldId="333"/>
            <ac:spMk id="6" creationId="{23082408-0CB9-4229-B07C-24816955E8E1}"/>
          </ac:spMkLst>
        </pc:spChg>
        <pc:spChg chg="add mod">
          <ac:chgData name="Mandy Watson" userId="65ece8ed-8e9a-45d5-b5e5-08339604d8ba" providerId="ADAL" clId="{53F59254-A514-4984-9533-4A11ABEA2233}" dt="2021-04-14T13:36:38.647" v="1288" actId="20577"/>
          <ac:spMkLst>
            <pc:docMk/>
            <pc:sldMk cId="186891622" sldId="333"/>
            <ac:spMk id="7" creationId="{BF8F0640-3FC8-4529-A4D4-8A9DFD42C7FF}"/>
          </ac:spMkLst>
        </pc:spChg>
        <pc:picChg chg="del">
          <ac:chgData name="Mandy Watson" userId="65ece8ed-8e9a-45d5-b5e5-08339604d8ba" providerId="ADAL" clId="{53F59254-A514-4984-9533-4A11ABEA2233}" dt="2021-04-14T13:15:26.943" v="1029" actId="21"/>
          <ac:picMkLst>
            <pc:docMk/>
            <pc:sldMk cId="186891622" sldId="333"/>
            <ac:picMk id="8" creationId="{A62955FA-A391-428F-B8F9-E152CED8B3F8}"/>
          </ac:picMkLst>
        </pc:picChg>
      </pc:sldChg>
      <pc:sldChg chg="modSp mod">
        <pc:chgData name="Mandy Watson" userId="65ece8ed-8e9a-45d5-b5e5-08339604d8ba" providerId="ADAL" clId="{53F59254-A514-4984-9533-4A11ABEA2233}" dt="2021-04-14T13:55:54.029" v="1381" actId="20577"/>
        <pc:sldMkLst>
          <pc:docMk/>
          <pc:sldMk cId="2436175215" sldId="333"/>
        </pc:sldMkLst>
        <pc:spChg chg="mod">
          <ac:chgData name="Mandy Watson" userId="65ece8ed-8e9a-45d5-b5e5-08339604d8ba" providerId="ADAL" clId="{53F59254-A514-4984-9533-4A11ABEA2233}" dt="2021-04-14T13:49:23.130" v="1301" actId="1076"/>
          <ac:spMkLst>
            <pc:docMk/>
            <pc:sldMk cId="2436175215" sldId="333"/>
            <ac:spMk id="2" creationId="{00000000-0000-0000-0000-000000000000}"/>
          </ac:spMkLst>
        </pc:spChg>
        <pc:spChg chg="mod">
          <ac:chgData name="Mandy Watson" userId="65ece8ed-8e9a-45d5-b5e5-08339604d8ba" providerId="ADAL" clId="{53F59254-A514-4984-9533-4A11ABEA2233}" dt="2021-04-14T13:52:02.591" v="1324" actId="14100"/>
          <ac:spMkLst>
            <pc:docMk/>
            <pc:sldMk cId="2436175215" sldId="333"/>
            <ac:spMk id="3" creationId="{00000000-0000-0000-0000-000000000000}"/>
          </ac:spMkLst>
        </pc:spChg>
        <pc:spChg chg="mod">
          <ac:chgData name="Mandy Watson" userId="65ece8ed-8e9a-45d5-b5e5-08339604d8ba" providerId="ADAL" clId="{53F59254-A514-4984-9533-4A11ABEA2233}" dt="2021-04-14T13:55:54.029" v="1381" actId="20577"/>
          <ac:spMkLst>
            <pc:docMk/>
            <pc:sldMk cId="2436175215" sldId="333"/>
            <ac:spMk id="7" creationId="{BF8F0640-3FC8-4529-A4D4-8A9DFD42C7FF}"/>
          </ac:spMkLst>
        </pc:spChg>
      </pc:sldChg>
      <pc:sldChg chg="addSp delSp modSp new mod">
        <pc:chgData name="Mandy Watson" userId="65ece8ed-8e9a-45d5-b5e5-08339604d8ba" providerId="ADAL" clId="{53F59254-A514-4984-9533-4A11ABEA2233}" dt="2021-04-14T16:47:49.025" v="1396" actId="14100"/>
        <pc:sldMkLst>
          <pc:docMk/>
          <pc:sldMk cId="4129287837" sldId="337"/>
        </pc:sldMkLst>
        <pc:spChg chg="del">
          <ac:chgData name="Mandy Watson" userId="65ece8ed-8e9a-45d5-b5e5-08339604d8ba" providerId="ADAL" clId="{53F59254-A514-4984-9533-4A11ABEA2233}" dt="2021-04-14T16:47:16.475" v="1392" actId="21"/>
          <ac:spMkLst>
            <pc:docMk/>
            <pc:sldMk cId="4129287837" sldId="337"/>
            <ac:spMk id="2" creationId="{9242DD57-E86F-4E08-8FB8-A1D676EC7D7A}"/>
          </ac:spMkLst>
        </pc:spChg>
        <pc:spChg chg="del">
          <ac:chgData name="Mandy Watson" userId="65ece8ed-8e9a-45d5-b5e5-08339604d8ba" providerId="ADAL" clId="{53F59254-A514-4984-9533-4A11ABEA2233}" dt="2021-04-14T16:47:03.572" v="1391"/>
          <ac:spMkLst>
            <pc:docMk/>
            <pc:sldMk cId="4129287837" sldId="337"/>
            <ac:spMk id="3" creationId="{3B4E6C5B-7C02-46A6-9E42-1E0427AA3AF6}"/>
          </ac:spMkLst>
        </pc:spChg>
        <pc:picChg chg="add mod">
          <ac:chgData name="Mandy Watson" userId="65ece8ed-8e9a-45d5-b5e5-08339604d8ba" providerId="ADAL" clId="{53F59254-A514-4984-9533-4A11ABEA2233}" dt="2021-04-14T16:47:49.025" v="1396" actId="14100"/>
          <ac:picMkLst>
            <pc:docMk/>
            <pc:sldMk cId="4129287837" sldId="337"/>
            <ac:picMk id="4" creationId="{887244FC-A918-45AE-A10C-2D2846E6897A}"/>
          </ac:picMkLst>
        </pc:picChg>
      </pc:sldChg>
      <pc:sldChg chg="addSp delSp modSp new mod">
        <pc:chgData name="Mandy Watson" userId="65ece8ed-8e9a-45d5-b5e5-08339604d8ba" providerId="ADAL" clId="{53F59254-A514-4984-9533-4A11ABEA2233}" dt="2021-04-14T16:49:45.748" v="1402" actId="1076"/>
        <pc:sldMkLst>
          <pc:docMk/>
          <pc:sldMk cId="1858296557" sldId="338"/>
        </pc:sldMkLst>
        <pc:spChg chg="del">
          <ac:chgData name="Mandy Watson" userId="65ece8ed-8e9a-45d5-b5e5-08339604d8ba" providerId="ADAL" clId="{53F59254-A514-4984-9533-4A11ABEA2233}" dt="2021-04-14T16:49:26.941" v="1399" actId="21"/>
          <ac:spMkLst>
            <pc:docMk/>
            <pc:sldMk cId="1858296557" sldId="338"/>
            <ac:spMk id="2" creationId="{7FBC99D2-5D71-4029-876A-BF3E10D96D28}"/>
          </ac:spMkLst>
        </pc:spChg>
        <pc:spChg chg="del">
          <ac:chgData name="Mandy Watson" userId="65ece8ed-8e9a-45d5-b5e5-08339604d8ba" providerId="ADAL" clId="{53F59254-A514-4984-9533-4A11ABEA2233}" dt="2021-04-14T16:49:19.491" v="1398"/>
          <ac:spMkLst>
            <pc:docMk/>
            <pc:sldMk cId="1858296557" sldId="338"/>
            <ac:spMk id="3" creationId="{1C1302F5-BDBE-4A10-A7AF-4503901768BF}"/>
          </ac:spMkLst>
        </pc:spChg>
        <pc:picChg chg="add mod">
          <ac:chgData name="Mandy Watson" userId="65ece8ed-8e9a-45d5-b5e5-08339604d8ba" providerId="ADAL" clId="{53F59254-A514-4984-9533-4A11ABEA2233}" dt="2021-04-14T16:49:45.748" v="1402" actId="1076"/>
          <ac:picMkLst>
            <pc:docMk/>
            <pc:sldMk cId="1858296557" sldId="338"/>
            <ac:picMk id="4" creationId="{3DF998C0-55BB-48E5-A6A0-99BF8E1968BC}"/>
          </ac:picMkLst>
        </pc:picChg>
      </pc:sldChg>
      <pc:sldChg chg="addSp modSp new mod">
        <pc:chgData name="Mandy Watson" userId="65ece8ed-8e9a-45d5-b5e5-08339604d8ba" providerId="ADAL" clId="{53F59254-A514-4984-9533-4A11ABEA2233}" dt="2021-04-14T16:51:47.621" v="1406" actId="962"/>
        <pc:sldMkLst>
          <pc:docMk/>
          <pc:sldMk cId="3633625893" sldId="339"/>
        </pc:sldMkLst>
        <pc:picChg chg="add">
          <ac:chgData name="Mandy Watson" userId="65ece8ed-8e9a-45d5-b5e5-08339604d8ba" providerId="ADAL" clId="{53F59254-A514-4984-9533-4A11ABEA2233}" dt="2021-04-14T16:51:12.166" v="1404"/>
          <ac:picMkLst>
            <pc:docMk/>
            <pc:sldMk cId="3633625893" sldId="339"/>
            <ac:picMk id="4" creationId="{C240D3B6-9334-41D3-8E43-EEB85E931E96}"/>
          </ac:picMkLst>
        </pc:picChg>
        <pc:picChg chg="mod">
          <ac:chgData name="Mandy Watson" userId="65ece8ed-8e9a-45d5-b5e5-08339604d8ba" providerId="ADAL" clId="{53F59254-A514-4984-9533-4A11ABEA2233}" dt="2021-04-14T16:51:47.621" v="1406" actId="962"/>
          <ac:picMkLst>
            <pc:docMk/>
            <pc:sldMk cId="3633625893" sldId="339"/>
            <ac:picMk id="6" creationId="{A4A9E9D3-75C4-48FC-9A32-3B79A545CCEB}"/>
          </ac:picMkLst>
        </pc:picChg>
      </pc:sldChg>
      <pc:sldChg chg="addSp delSp modSp new mod">
        <pc:chgData name="Mandy Watson" userId="65ece8ed-8e9a-45d5-b5e5-08339604d8ba" providerId="ADAL" clId="{53F59254-A514-4984-9533-4A11ABEA2233}" dt="2021-04-14T16:59:54.630" v="1418"/>
        <pc:sldMkLst>
          <pc:docMk/>
          <pc:sldMk cId="1125782753" sldId="340"/>
        </pc:sldMkLst>
        <pc:spChg chg="add">
          <ac:chgData name="Mandy Watson" userId="65ece8ed-8e9a-45d5-b5e5-08339604d8ba" providerId="ADAL" clId="{53F59254-A514-4984-9533-4A11ABEA2233}" dt="2021-04-14T16:59:54.630" v="1418"/>
          <ac:spMkLst>
            <pc:docMk/>
            <pc:sldMk cId="1125782753" sldId="340"/>
            <ac:spMk id="3" creationId="{D84CD240-5915-424C-AACD-5C49CDC910F4}"/>
          </ac:spMkLst>
        </pc:spChg>
        <pc:picChg chg="add">
          <ac:chgData name="Mandy Watson" userId="65ece8ed-8e9a-45d5-b5e5-08339604d8ba" providerId="ADAL" clId="{53F59254-A514-4984-9533-4A11ABEA2233}" dt="2021-04-14T16:56:36.885" v="1412"/>
          <ac:picMkLst>
            <pc:docMk/>
            <pc:sldMk cId="1125782753" sldId="340"/>
            <ac:picMk id="4" creationId="{87818980-D045-4A1D-BA0F-7E94886B5C40}"/>
          </ac:picMkLst>
        </pc:picChg>
        <pc:picChg chg="del mod">
          <ac:chgData name="Mandy Watson" userId="65ece8ed-8e9a-45d5-b5e5-08339604d8ba" providerId="ADAL" clId="{53F59254-A514-4984-9533-4A11ABEA2233}" dt="2021-04-14T16:59:54.630" v="1418"/>
          <ac:picMkLst>
            <pc:docMk/>
            <pc:sldMk cId="1125782753" sldId="340"/>
            <ac:picMk id="6" creationId="{B327D5DB-2E96-468F-B49D-67312AB4EACD}"/>
          </ac:picMkLst>
        </pc:picChg>
      </pc:sldChg>
      <pc:sldChg chg="addSp delSp modSp new">
        <pc:chgData name="Mandy Watson" userId="65ece8ed-8e9a-45d5-b5e5-08339604d8ba" providerId="ADAL" clId="{53F59254-A514-4984-9533-4A11ABEA2233}" dt="2021-04-14T16:56:30.633" v="1411"/>
        <pc:sldMkLst>
          <pc:docMk/>
          <pc:sldMk cId="707378208" sldId="341"/>
        </pc:sldMkLst>
        <pc:spChg chg="del">
          <ac:chgData name="Mandy Watson" userId="65ece8ed-8e9a-45d5-b5e5-08339604d8ba" providerId="ADAL" clId="{53F59254-A514-4984-9533-4A11ABEA2233}" dt="2021-04-14T16:55:23.356" v="1409"/>
          <ac:spMkLst>
            <pc:docMk/>
            <pc:sldMk cId="707378208" sldId="341"/>
            <ac:spMk id="3" creationId="{ED797EFD-FCE8-4D8B-AD61-50223A4AD730}"/>
          </ac:spMkLst>
        </pc:spChg>
        <pc:picChg chg="add mod">
          <ac:chgData name="Mandy Watson" userId="65ece8ed-8e9a-45d5-b5e5-08339604d8ba" providerId="ADAL" clId="{53F59254-A514-4984-9533-4A11ABEA2233}" dt="2021-04-14T16:55:23.356" v="1409"/>
          <ac:picMkLst>
            <pc:docMk/>
            <pc:sldMk cId="707378208" sldId="341"/>
            <ac:picMk id="4" creationId="{F91A8517-5C5D-4F70-BDCD-B3BA6205CACE}"/>
          </ac:picMkLst>
        </pc:picChg>
        <pc:picChg chg="del mod">
          <ac:chgData name="Mandy Watson" userId="65ece8ed-8e9a-45d5-b5e5-08339604d8ba" providerId="ADAL" clId="{53F59254-A514-4984-9533-4A11ABEA2233}" dt="2021-04-14T16:56:20.571" v="1410"/>
          <ac:picMkLst>
            <pc:docMk/>
            <pc:sldMk cId="707378208" sldId="341"/>
            <ac:picMk id="6" creationId="{B20E9DD1-8FF9-40BE-9BBD-4B7F96C43F11}"/>
          </ac:picMkLst>
        </pc:picChg>
        <pc:picChg chg="del mod">
          <ac:chgData name="Mandy Watson" userId="65ece8ed-8e9a-45d5-b5e5-08339604d8ba" providerId="ADAL" clId="{53F59254-A514-4984-9533-4A11ABEA2233}" dt="2021-04-14T16:56:30.633" v="1411"/>
          <ac:picMkLst>
            <pc:docMk/>
            <pc:sldMk cId="707378208" sldId="341"/>
            <ac:picMk id="7" creationId="{0B972796-B188-4E81-A1E9-F7113BCC46D0}"/>
          </ac:picMkLst>
        </pc:picChg>
      </pc:sldChg>
      <pc:sldChg chg="addSp new">
        <pc:chgData name="Mandy Watson" userId="65ece8ed-8e9a-45d5-b5e5-08339604d8ba" providerId="ADAL" clId="{53F59254-A514-4984-9533-4A11ABEA2233}" dt="2021-04-14T16:58:08.060" v="1414"/>
        <pc:sldMkLst>
          <pc:docMk/>
          <pc:sldMk cId="259419734" sldId="342"/>
        </pc:sldMkLst>
        <pc:picChg chg="add">
          <ac:chgData name="Mandy Watson" userId="65ece8ed-8e9a-45d5-b5e5-08339604d8ba" providerId="ADAL" clId="{53F59254-A514-4984-9533-4A11ABEA2233}" dt="2021-04-14T16:58:08.060" v="1414"/>
          <ac:picMkLst>
            <pc:docMk/>
            <pc:sldMk cId="259419734" sldId="342"/>
            <ac:picMk id="4" creationId="{D2770B20-4F6D-40BD-8D68-B3F9E7B8E6C0}"/>
          </ac:picMkLst>
        </pc:picChg>
      </pc:sldChg>
      <pc:sldChg chg="addSp delSp modSp new">
        <pc:chgData name="Mandy Watson" userId="65ece8ed-8e9a-45d5-b5e5-08339604d8ba" providerId="ADAL" clId="{53F59254-A514-4984-9533-4A11ABEA2233}" dt="2021-04-14T17:00:23.718" v="1422"/>
        <pc:sldMkLst>
          <pc:docMk/>
          <pc:sldMk cId="473624147" sldId="343"/>
        </pc:sldMkLst>
        <pc:spChg chg="add del">
          <ac:chgData name="Mandy Watson" userId="65ece8ed-8e9a-45d5-b5e5-08339604d8ba" providerId="ADAL" clId="{53F59254-A514-4984-9533-4A11ABEA2233}" dt="2021-04-14T17:00:19.650" v="1421"/>
          <ac:spMkLst>
            <pc:docMk/>
            <pc:sldMk cId="473624147" sldId="343"/>
            <ac:spMk id="3" creationId="{55F78630-BBBD-47B7-917E-FDE0FA3921B6}"/>
          </ac:spMkLst>
        </pc:spChg>
        <pc:picChg chg="add del mod">
          <ac:chgData name="Mandy Watson" userId="65ece8ed-8e9a-45d5-b5e5-08339604d8ba" providerId="ADAL" clId="{53F59254-A514-4984-9533-4A11ABEA2233}" dt="2021-04-14T17:00:19.650" v="1421"/>
          <ac:picMkLst>
            <pc:docMk/>
            <pc:sldMk cId="473624147" sldId="343"/>
            <ac:picMk id="4" creationId="{48BD0683-7A66-4DCF-9ABC-4C644B7E9B43}"/>
          </ac:picMkLst>
        </pc:picChg>
        <pc:picChg chg="add">
          <ac:chgData name="Mandy Watson" userId="65ece8ed-8e9a-45d5-b5e5-08339604d8ba" providerId="ADAL" clId="{53F59254-A514-4984-9533-4A11ABEA2233}" dt="2021-04-14T17:00:23.718" v="1422"/>
          <ac:picMkLst>
            <pc:docMk/>
            <pc:sldMk cId="473624147" sldId="343"/>
            <ac:picMk id="5" creationId="{CBD3A0EF-4655-4E8F-9434-E867462B16B2}"/>
          </ac:picMkLst>
        </pc:picChg>
      </pc:sldChg>
      <pc:sldChg chg="addSp delSp modSp new mod">
        <pc:chgData name="Mandy Watson" userId="65ece8ed-8e9a-45d5-b5e5-08339604d8ba" providerId="ADAL" clId="{53F59254-A514-4984-9533-4A11ABEA2233}" dt="2021-04-14T17:09:46.763" v="1508" actId="1076"/>
        <pc:sldMkLst>
          <pc:docMk/>
          <pc:sldMk cId="2778478653" sldId="344"/>
        </pc:sldMkLst>
        <pc:spChg chg="del mod">
          <ac:chgData name="Mandy Watson" userId="65ece8ed-8e9a-45d5-b5e5-08339604d8ba" providerId="ADAL" clId="{53F59254-A514-4984-9533-4A11ABEA2233}" dt="2021-04-14T17:07:21.005" v="1440" actId="21"/>
          <ac:spMkLst>
            <pc:docMk/>
            <pc:sldMk cId="2778478653" sldId="344"/>
            <ac:spMk id="2" creationId="{A934DE5F-495E-4343-9F79-9ADAA4C54BA9}"/>
          </ac:spMkLst>
        </pc:spChg>
        <pc:spChg chg="del">
          <ac:chgData name="Mandy Watson" userId="65ece8ed-8e9a-45d5-b5e5-08339604d8ba" providerId="ADAL" clId="{53F59254-A514-4984-9533-4A11ABEA2233}" dt="2021-04-14T17:07:12.851" v="1439" actId="22"/>
          <ac:spMkLst>
            <pc:docMk/>
            <pc:sldMk cId="2778478653" sldId="344"/>
            <ac:spMk id="3" creationId="{89C8FB0E-4A0D-4196-975D-C6057AE3D50B}"/>
          </ac:spMkLst>
        </pc:spChg>
        <pc:spChg chg="add mod">
          <ac:chgData name="Mandy Watson" userId="65ece8ed-8e9a-45d5-b5e5-08339604d8ba" providerId="ADAL" clId="{53F59254-A514-4984-9533-4A11ABEA2233}" dt="2021-04-14T17:09:46.763" v="1508" actId="1076"/>
          <ac:spMkLst>
            <pc:docMk/>
            <pc:sldMk cId="2778478653" sldId="344"/>
            <ac:spMk id="6" creationId="{A8E01180-0B2A-4A0D-8201-08965B455EC9}"/>
          </ac:spMkLst>
        </pc:spChg>
        <pc:picChg chg="add mod ord">
          <ac:chgData name="Mandy Watson" userId="65ece8ed-8e9a-45d5-b5e5-08339604d8ba" providerId="ADAL" clId="{53F59254-A514-4984-9533-4A11ABEA2233}" dt="2021-04-14T17:07:48.148" v="1445" actId="1076"/>
          <ac:picMkLst>
            <pc:docMk/>
            <pc:sldMk cId="2778478653" sldId="344"/>
            <ac:picMk id="5" creationId="{DE60B0F6-840F-4981-A011-BB53BC3370FC}"/>
          </ac:picMkLst>
        </pc:picChg>
      </pc:sldChg>
      <pc:sldChg chg="delSp modSp mod">
        <pc:chgData name="Mandy Watson" userId="65ece8ed-8e9a-45d5-b5e5-08339604d8ba" providerId="ADAL" clId="{53F59254-A514-4984-9533-4A11ABEA2233}" dt="2021-04-22T07:31:22.982" v="1727" actId="20577"/>
        <pc:sldMkLst>
          <pc:docMk/>
          <pc:sldMk cId="2777332716" sldId="459"/>
        </pc:sldMkLst>
        <pc:spChg chg="mod">
          <ac:chgData name="Mandy Watson" userId="65ece8ed-8e9a-45d5-b5e5-08339604d8ba" providerId="ADAL" clId="{53F59254-A514-4984-9533-4A11ABEA2233}" dt="2021-04-22T07:23:21.451" v="1615" actId="20577"/>
          <ac:spMkLst>
            <pc:docMk/>
            <pc:sldMk cId="2777332716" sldId="459"/>
            <ac:spMk id="2" creationId="{00000000-0000-0000-0000-000000000000}"/>
          </ac:spMkLst>
        </pc:spChg>
        <pc:spChg chg="mod">
          <ac:chgData name="Mandy Watson" userId="65ece8ed-8e9a-45d5-b5e5-08339604d8ba" providerId="ADAL" clId="{53F59254-A514-4984-9533-4A11ABEA2233}" dt="2021-04-22T07:31:22.982" v="1727" actId="20577"/>
          <ac:spMkLst>
            <pc:docMk/>
            <pc:sldMk cId="2777332716" sldId="459"/>
            <ac:spMk id="3" creationId="{00000000-0000-0000-0000-000000000000}"/>
          </ac:spMkLst>
        </pc:spChg>
        <pc:spChg chg="del mod">
          <ac:chgData name="Mandy Watson" userId="65ece8ed-8e9a-45d5-b5e5-08339604d8ba" providerId="ADAL" clId="{53F59254-A514-4984-9533-4A11ABEA2233}" dt="2021-04-22T07:22:25.394" v="1609" actId="21"/>
          <ac:spMkLst>
            <pc:docMk/>
            <pc:sldMk cId="2777332716" sldId="459"/>
            <ac:spMk id="4" creationId="{34BFA941-57DA-473E-A200-439B0E93494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A2F16-F950-4EC4-8CFC-7C59BACB728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00E9EAB6-A09D-4C26-9413-771B8DD6F1EC}">
      <dgm:prSet phldrT="[Text]"/>
      <dgm:spPr/>
      <dgm:t>
        <a:bodyPr/>
        <a:lstStyle/>
        <a:p>
          <a:r>
            <a:rPr lang="en-GB" dirty="0"/>
            <a:t>AB</a:t>
          </a:r>
        </a:p>
      </dgm:t>
    </dgm:pt>
    <dgm:pt modelId="{B34B0D65-BCDE-47FD-9E2C-0D8DFDD4DDDB}" type="parTrans" cxnId="{3398818C-7FC5-4E99-A65C-AC8E66C20899}">
      <dgm:prSet/>
      <dgm:spPr/>
      <dgm:t>
        <a:bodyPr/>
        <a:lstStyle/>
        <a:p>
          <a:endParaRPr lang="en-GB"/>
        </a:p>
      </dgm:t>
    </dgm:pt>
    <dgm:pt modelId="{46F47C1F-44F5-4000-9420-0A421D2070A3}" type="sibTrans" cxnId="{3398818C-7FC5-4E99-A65C-AC8E66C20899}">
      <dgm:prSet/>
      <dgm:spPr/>
      <dgm:t>
        <a:bodyPr/>
        <a:lstStyle/>
        <a:p>
          <a:endParaRPr lang="en-GB"/>
        </a:p>
      </dgm:t>
    </dgm:pt>
    <dgm:pt modelId="{CE9F3828-1A8E-45BD-9046-6BA482A2BB6A}">
      <dgm:prSet phldrT="[Text]"/>
      <dgm:spPr/>
      <dgm:t>
        <a:bodyPr/>
        <a:lstStyle/>
        <a:p>
          <a:r>
            <a:rPr lang="en-GB" dirty="0"/>
            <a:t>Technical Consultants Martin Stocker</a:t>
          </a:r>
        </a:p>
      </dgm:t>
    </dgm:pt>
    <dgm:pt modelId="{38FB66CD-75EE-42A6-931C-54E840E27F71}" type="parTrans" cxnId="{27358938-42E2-489A-896E-7F2A13138846}">
      <dgm:prSet/>
      <dgm:spPr/>
      <dgm:t>
        <a:bodyPr/>
        <a:lstStyle/>
        <a:p>
          <a:endParaRPr lang="en-GB"/>
        </a:p>
      </dgm:t>
    </dgm:pt>
    <dgm:pt modelId="{84EF434A-5470-4F40-B5EF-5C8CC5AF655D}" type="sibTrans" cxnId="{27358938-42E2-489A-896E-7F2A13138846}">
      <dgm:prSet/>
      <dgm:spPr/>
      <dgm:t>
        <a:bodyPr/>
        <a:lstStyle/>
        <a:p>
          <a:endParaRPr lang="en-GB"/>
        </a:p>
      </dgm:t>
    </dgm:pt>
    <dgm:pt modelId="{37066D4B-4AD1-4A2F-AF1B-016C5A2FBEB2}">
      <dgm:prSet phldrT="[Text]"/>
      <dgm:spPr/>
      <dgm:t>
        <a:bodyPr/>
        <a:lstStyle/>
        <a:p>
          <a:r>
            <a:rPr lang="en-GB" dirty="0"/>
            <a:t>Project Management Jackie Dignam</a:t>
          </a:r>
        </a:p>
      </dgm:t>
    </dgm:pt>
    <dgm:pt modelId="{607B7CD3-8782-487E-A7B4-FB36E91B7705}" type="parTrans" cxnId="{ECAD3A47-3194-47CC-93A9-4906F66E98F3}">
      <dgm:prSet/>
      <dgm:spPr/>
      <dgm:t>
        <a:bodyPr/>
        <a:lstStyle/>
        <a:p>
          <a:endParaRPr lang="en-GB"/>
        </a:p>
      </dgm:t>
    </dgm:pt>
    <dgm:pt modelId="{31CF9247-3A5A-4CA2-B329-40B96AE582AD}" type="sibTrans" cxnId="{ECAD3A47-3194-47CC-93A9-4906F66E98F3}">
      <dgm:prSet/>
      <dgm:spPr/>
      <dgm:t>
        <a:bodyPr/>
        <a:lstStyle/>
        <a:p>
          <a:endParaRPr lang="en-GB"/>
        </a:p>
      </dgm:t>
    </dgm:pt>
    <dgm:pt modelId="{52FDC61F-152D-4C26-A24B-C8292457BF2E}">
      <dgm:prSet phldrT="[Text]"/>
      <dgm:spPr/>
      <dgm:t>
        <a:bodyPr/>
        <a:lstStyle/>
        <a:p>
          <a:r>
            <a:rPr lang="en-GB" dirty="0"/>
            <a:t>Support </a:t>
          </a:r>
        </a:p>
        <a:p>
          <a:r>
            <a:rPr lang="en-GB" dirty="0"/>
            <a:t>Kevin Johnston</a:t>
          </a:r>
        </a:p>
      </dgm:t>
    </dgm:pt>
    <dgm:pt modelId="{9F76EF82-44E3-4CB0-A494-AC5E0310051C}" type="parTrans" cxnId="{FE3702B3-C861-47BC-ADDE-421D593DD416}">
      <dgm:prSet/>
      <dgm:spPr/>
      <dgm:t>
        <a:bodyPr/>
        <a:lstStyle/>
        <a:p>
          <a:endParaRPr lang="en-GB"/>
        </a:p>
      </dgm:t>
    </dgm:pt>
    <dgm:pt modelId="{86F490CF-F2C6-4BD2-BD39-3F63B214037F}" type="sibTrans" cxnId="{FE3702B3-C861-47BC-ADDE-421D593DD416}">
      <dgm:prSet/>
      <dgm:spPr/>
      <dgm:t>
        <a:bodyPr/>
        <a:lstStyle/>
        <a:p>
          <a:endParaRPr lang="en-GB"/>
        </a:p>
      </dgm:t>
    </dgm:pt>
    <dgm:pt modelId="{4F38075B-9342-46AE-BA64-318EB3678F9B}">
      <dgm:prSet phldrT="[Text]"/>
      <dgm:spPr/>
      <dgm:t>
        <a:bodyPr/>
        <a:lstStyle/>
        <a:p>
          <a:r>
            <a:rPr lang="en-GB" dirty="0"/>
            <a:t>Training</a:t>
          </a:r>
        </a:p>
      </dgm:t>
    </dgm:pt>
    <dgm:pt modelId="{8A55F0E3-4CF3-4A2A-A4DE-F7866C89F5E9}" type="parTrans" cxnId="{D2DC9DE0-7A0F-443D-A3D7-25164693A2B4}">
      <dgm:prSet/>
      <dgm:spPr/>
      <dgm:t>
        <a:bodyPr/>
        <a:lstStyle/>
        <a:p>
          <a:endParaRPr lang="en-GB"/>
        </a:p>
      </dgm:t>
    </dgm:pt>
    <dgm:pt modelId="{B08D19D9-EF79-470C-B7CC-DA7BE8D447B7}" type="sibTrans" cxnId="{D2DC9DE0-7A0F-443D-A3D7-25164693A2B4}">
      <dgm:prSet/>
      <dgm:spPr/>
      <dgm:t>
        <a:bodyPr/>
        <a:lstStyle/>
        <a:p>
          <a:endParaRPr lang="en-GB"/>
        </a:p>
      </dgm:t>
    </dgm:pt>
    <dgm:pt modelId="{A9793236-BDC9-40BB-99BA-6EFDB978452B}">
      <dgm:prSet phldrT="[Text]"/>
      <dgm:spPr/>
      <dgm:t>
        <a:bodyPr/>
        <a:lstStyle/>
        <a:p>
          <a:r>
            <a:rPr lang="en-GB" dirty="0"/>
            <a:t>Software Development Manager</a:t>
          </a:r>
        </a:p>
        <a:p>
          <a:r>
            <a:rPr lang="en-GB" dirty="0"/>
            <a:t>Paul Stock</a:t>
          </a:r>
        </a:p>
      </dgm:t>
    </dgm:pt>
    <dgm:pt modelId="{5B27BBC6-7836-4EC9-ADFF-5AF4ED68DD33}" type="parTrans" cxnId="{2B1606B2-0313-4D47-B746-620B001BCDE3}">
      <dgm:prSet/>
      <dgm:spPr/>
      <dgm:t>
        <a:bodyPr/>
        <a:lstStyle/>
        <a:p>
          <a:endParaRPr lang="en-GB"/>
        </a:p>
      </dgm:t>
    </dgm:pt>
    <dgm:pt modelId="{D124A897-4B7B-4C5A-952A-DD9C4CF36F15}" type="sibTrans" cxnId="{2B1606B2-0313-4D47-B746-620B001BCDE3}">
      <dgm:prSet/>
      <dgm:spPr/>
      <dgm:t>
        <a:bodyPr/>
        <a:lstStyle/>
        <a:p>
          <a:endParaRPr lang="en-GB"/>
        </a:p>
      </dgm:t>
    </dgm:pt>
    <dgm:pt modelId="{2774AF38-CF9C-4216-8065-0F674B9944B3}">
      <dgm:prSet phldrT="[Text]"/>
      <dgm:spPr/>
      <dgm:t>
        <a:bodyPr/>
        <a:lstStyle/>
        <a:p>
          <a:r>
            <a:rPr lang="en-GB" dirty="0"/>
            <a:t>BPU </a:t>
          </a:r>
        </a:p>
        <a:p>
          <a:r>
            <a:rPr lang="en-GB" dirty="0"/>
            <a:t>Clive Hawthorn</a:t>
          </a:r>
        </a:p>
      </dgm:t>
    </dgm:pt>
    <dgm:pt modelId="{B239EFC6-8E7C-47A1-813D-86FF6E4DEA75}" type="parTrans" cxnId="{4760C827-B16F-4DE0-800D-3592AA788916}">
      <dgm:prSet/>
      <dgm:spPr/>
      <dgm:t>
        <a:bodyPr/>
        <a:lstStyle/>
        <a:p>
          <a:endParaRPr lang="en-GB"/>
        </a:p>
      </dgm:t>
    </dgm:pt>
    <dgm:pt modelId="{E5B52259-390A-4A75-BDF3-9E895E1D005B}" type="sibTrans" cxnId="{4760C827-B16F-4DE0-800D-3592AA788916}">
      <dgm:prSet/>
      <dgm:spPr/>
      <dgm:t>
        <a:bodyPr/>
        <a:lstStyle/>
        <a:p>
          <a:endParaRPr lang="en-GB"/>
        </a:p>
      </dgm:t>
    </dgm:pt>
    <dgm:pt modelId="{67B7BFB4-A509-4DAA-BC19-1031913CA048}">
      <dgm:prSet phldrT="[Text]"/>
      <dgm:spPr/>
      <dgm:t>
        <a:bodyPr/>
        <a:lstStyle/>
        <a:p>
          <a:r>
            <a:rPr lang="en-GB" dirty="0"/>
            <a:t>Customer Success Manager </a:t>
          </a:r>
        </a:p>
        <a:p>
          <a:r>
            <a:rPr lang="en-GB" dirty="0"/>
            <a:t>Mandy Watson</a:t>
          </a:r>
        </a:p>
      </dgm:t>
    </dgm:pt>
    <dgm:pt modelId="{20655C7D-162B-4D8A-B6CA-79171605DFD2}" type="parTrans" cxnId="{6BB1A537-8F52-4E24-A59B-9EED6C08727C}">
      <dgm:prSet/>
      <dgm:spPr/>
      <dgm:t>
        <a:bodyPr/>
        <a:lstStyle/>
        <a:p>
          <a:endParaRPr lang="en-GB"/>
        </a:p>
      </dgm:t>
    </dgm:pt>
    <dgm:pt modelId="{D3795F83-84FD-48E1-B0D3-1C9A11785CE5}" type="sibTrans" cxnId="{6BB1A537-8F52-4E24-A59B-9EED6C08727C}">
      <dgm:prSet/>
      <dgm:spPr/>
      <dgm:t>
        <a:bodyPr/>
        <a:lstStyle/>
        <a:p>
          <a:endParaRPr lang="en-GB"/>
        </a:p>
      </dgm:t>
    </dgm:pt>
    <dgm:pt modelId="{3159A9FD-68DE-4E4B-841F-EEE9DE9E4FB9}">
      <dgm:prSet phldrT="[Text]"/>
      <dgm:spPr/>
      <dgm:t>
        <a:bodyPr/>
        <a:lstStyle/>
        <a:p>
          <a:r>
            <a:rPr lang="en-GB" dirty="0"/>
            <a:t>Sales &amp; Marketing</a:t>
          </a:r>
        </a:p>
      </dgm:t>
    </dgm:pt>
    <dgm:pt modelId="{103A06AF-2D0A-45A1-8119-5F854D7BE623}" type="parTrans" cxnId="{974F60E8-765E-41AD-8F18-05F201A3A87F}">
      <dgm:prSet/>
      <dgm:spPr/>
      <dgm:t>
        <a:bodyPr/>
        <a:lstStyle/>
        <a:p>
          <a:endParaRPr lang="en-GB"/>
        </a:p>
      </dgm:t>
    </dgm:pt>
    <dgm:pt modelId="{BC3D9BA7-C8DF-416D-8EAE-344FB3E8EF56}" type="sibTrans" cxnId="{974F60E8-765E-41AD-8F18-05F201A3A87F}">
      <dgm:prSet/>
      <dgm:spPr/>
      <dgm:t>
        <a:bodyPr/>
        <a:lstStyle/>
        <a:p>
          <a:endParaRPr lang="en-GB"/>
        </a:p>
      </dgm:t>
    </dgm:pt>
    <dgm:pt modelId="{8E4656A8-BD6B-4311-9BA2-7B5846BA91D9}">
      <dgm:prSet phldrT="[Text]"/>
      <dgm:spPr/>
      <dgm:t>
        <a:bodyPr/>
        <a:lstStyle/>
        <a:p>
          <a:r>
            <a:rPr lang="en-GB" dirty="0"/>
            <a:t>Infrastructure</a:t>
          </a:r>
        </a:p>
        <a:p>
          <a:r>
            <a:rPr lang="en-GB" dirty="0"/>
            <a:t>Dan Brereton</a:t>
          </a:r>
        </a:p>
      </dgm:t>
    </dgm:pt>
    <dgm:pt modelId="{E121EF89-17DA-46F8-91CE-0A32441A53B8}" type="parTrans" cxnId="{78D21500-E374-4AB2-AEE7-F56AD4F76046}">
      <dgm:prSet/>
      <dgm:spPr/>
      <dgm:t>
        <a:bodyPr/>
        <a:lstStyle/>
        <a:p>
          <a:endParaRPr lang="en-GB"/>
        </a:p>
      </dgm:t>
    </dgm:pt>
    <dgm:pt modelId="{FB672FE4-FCD7-41F4-9C53-9D9FD647635B}" type="sibTrans" cxnId="{78D21500-E374-4AB2-AEE7-F56AD4F76046}">
      <dgm:prSet/>
      <dgm:spPr/>
      <dgm:t>
        <a:bodyPr/>
        <a:lstStyle/>
        <a:p>
          <a:endParaRPr lang="en-GB"/>
        </a:p>
      </dgm:t>
    </dgm:pt>
    <dgm:pt modelId="{0B76BC2C-1E52-4466-AA29-48751231E79A}">
      <dgm:prSet phldrT="[Text]"/>
      <dgm:spPr/>
      <dgm:t>
        <a:bodyPr/>
        <a:lstStyle/>
        <a:p>
          <a:r>
            <a:rPr lang="en-GB" dirty="0"/>
            <a:t>Finance</a:t>
          </a:r>
        </a:p>
        <a:p>
          <a:r>
            <a:rPr lang="en-GB" dirty="0"/>
            <a:t>Helen Colbourne</a:t>
          </a:r>
        </a:p>
      </dgm:t>
    </dgm:pt>
    <dgm:pt modelId="{73BC2C85-F61E-4D76-B275-D0F4F937D30E}" type="parTrans" cxnId="{619417C9-F896-48EE-912C-E352FBEAD726}">
      <dgm:prSet/>
      <dgm:spPr/>
      <dgm:t>
        <a:bodyPr/>
        <a:lstStyle/>
        <a:p>
          <a:endParaRPr lang="en-GB"/>
        </a:p>
      </dgm:t>
    </dgm:pt>
    <dgm:pt modelId="{FDC352C6-1DA3-4FF3-9431-649B6B17812D}" type="sibTrans" cxnId="{619417C9-F896-48EE-912C-E352FBEAD726}">
      <dgm:prSet/>
      <dgm:spPr/>
      <dgm:t>
        <a:bodyPr/>
        <a:lstStyle/>
        <a:p>
          <a:endParaRPr lang="en-GB"/>
        </a:p>
      </dgm:t>
    </dgm:pt>
    <dgm:pt modelId="{8BB2B4AC-575C-4C66-A402-68110FC57C30}">
      <dgm:prSet phldrT="[Text]"/>
      <dgm:spPr/>
      <dgm:t>
        <a:bodyPr/>
        <a:lstStyle/>
        <a:p>
          <a:r>
            <a:rPr lang="en-GB" dirty="0"/>
            <a:t>HR</a:t>
          </a:r>
        </a:p>
        <a:p>
          <a:r>
            <a:rPr lang="en-GB" dirty="0"/>
            <a:t>Dawn Landers</a:t>
          </a:r>
        </a:p>
      </dgm:t>
    </dgm:pt>
    <dgm:pt modelId="{4C935BB0-E2CD-4A12-8F81-0A4EA7F01396}" type="parTrans" cxnId="{B1C668AD-10C8-4736-B4C9-0CD684182DE0}">
      <dgm:prSet/>
      <dgm:spPr/>
      <dgm:t>
        <a:bodyPr/>
        <a:lstStyle/>
        <a:p>
          <a:endParaRPr lang="en-GB"/>
        </a:p>
      </dgm:t>
    </dgm:pt>
    <dgm:pt modelId="{26A1B1DA-9374-4AFB-BDF6-2F03674C8DF1}" type="sibTrans" cxnId="{B1C668AD-10C8-4736-B4C9-0CD684182DE0}">
      <dgm:prSet/>
      <dgm:spPr/>
      <dgm:t>
        <a:bodyPr/>
        <a:lstStyle/>
        <a:p>
          <a:endParaRPr lang="en-GB"/>
        </a:p>
      </dgm:t>
    </dgm:pt>
    <dgm:pt modelId="{916F08E3-DC83-4E2F-860A-EF6455CD1B58}" type="pres">
      <dgm:prSet presAssocID="{FF6A2F16-F950-4EC4-8CFC-7C59BACB7281}" presName="hierChild1" presStyleCnt="0">
        <dgm:presLayoutVars>
          <dgm:orgChart val="1"/>
          <dgm:chPref val="1"/>
          <dgm:dir/>
          <dgm:animOne val="branch"/>
          <dgm:animLvl val="lvl"/>
          <dgm:resizeHandles/>
        </dgm:presLayoutVars>
      </dgm:prSet>
      <dgm:spPr/>
    </dgm:pt>
    <dgm:pt modelId="{DB5A9BF4-E031-417F-B635-5BFE50B6BA92}" type="pres">
      <dgm:prSet presAssocID="{00E9EAB6-A09D-4C26-9413-771B8DD6F1EC}" presName="hierRoot1" presStyleCnt="0">
        <dgm:presLayoutVars>
          <dgm:hierBranch val="init"/>
        </dgm:presLayoutVars>
      </dgm:prSet>
      <dgm:spPr/>
    </dgm:pt>
    <dgm:pt modelId="{7C8A72AB-DC6A-482A-913F-32AF8A04B3C7}" type="pres">
      <dgm:prSet presAssocID="{00E9EAB6-A09D-4C26-9413-771B8DD6F1EC}" presName="rootComposite1" presStyleCnt="0"/>
      <dgm:spPr/>
    </dgm:pt>
    <dgm:pt modelId="{4C0C7E5A-5765-4136-91A3-2AA0C110E48A}" type="pres">
      <dgm:prSet presAssocID="{00E9EAB6-A09D-4C26-9413-771B8DD6F1EC}" presName="rootText1" presStyleLbl="node0" presStyleIdx="0" presStyleCnt="1">
        <dgm:presLayoutVars>
          <dgm:chPref val="3"/>
        </dgm:presLayoutVars>
      </dgm:prSet>
      <dgm:spPr/>
    </dgm:pt>
    <dgm:pt modelId="{A3E32BD9-3A6C-4FA0-8116-B026312B4443}" type="pres">
      <dgm:prSet presAssocID="{00E9EAB6-A09D-4C26-9413-771B8DD6F1EC}" presName="rootConnector1" presStyleLbl="node1" presStyleIdx="0" presStyleCnt="0"/>
      <dgm:spPr/>
    </dgm:pt>
    <dgm:pt modelId="{6339A73C-8D6B-4D3E-9826-A1B80C45B908}" type="pres">
      <dgm:prSet presAssocID="{00E9EAB6-A09D-4C26-9413-771B8DD6F1EC}" presName="hierChild2" presStyleCnt="0"/>
      <dgm:spPr/>
    </dgm:pt>
    <dgm:pt modelId="{F1A4ACF0-AE3F-402A-B93D-03BFBA214F55}" type="pres">
      <dgm:prSet presAssocID="{73BC2C85-F61E-4D76-B275-D0F4F937D30E}" presName="Name37" presStyleLbl="parChTrans1D2" presStyleIdx="0" presStyleCnt="5"/>
      <dgm:spPr/>
    </dgm:pt>
    <dgm:pt modelId="{D9AB69B9-DF8A-49B9-A0DD-ABD0F27D7BE8}" type="pres">
      <dgm:prSet presAssocID="{0B76BC2C-1E52-4466-AA29-48751231E79A}" presName="hierRoot2" presStyleCnt="0">
        <dgm:presLayoutVars>
          <dgm:hierBranch val="init"/>
        </dgm:presLayoutVars>
      </dgm:prSet>
      <dgm:spPr/>
    </dgm:pt>
    <dgm:pt modelId="{4BCE3F93-5D81-4F64-A82B-D7DC4DBDEC31}" type="pres">
      <dgm:prSet presAssocID="{0B76BC2C-1E52-4466-AA29-48751231E79A}" presName="rootComposite" presStyleCnt="0"/>
      <dgm:spPr/>
    </dgm:pt>
    <dgm:pt modelId="{0F70CCFC-5768-49A0-9DA3-FDD6E9027570}" type="pres">
      <dgm:prSet presAssocID="{0B76BC2C-1E52-4466-AA29-48751231E79A}" presName="rootText" presStyleLbl="node2" presStyleIdx="0" presStyleCnt="5">
        <dgm:presLayoutVars>
          <dgm:chPref val="3"/>
        </dgm:presLayoutVars>
      </dgm:prSet>
      <dgm:spPr/>
    </dgm:pt>
    <dgm:pt modelId="{92B53D52-D6BC-4F44-A34F-4F8D81E5141B}" type="pres">
      <dgm:prSet presAssocID="{0B76BC2C-1E52-4466-AA29-48751231E79A}" presName="rootConnector" presStyleLbl="node2" presStyleIdx="0" presStyleCnt="5"/>
      <dgm:spPr/>
    </dgm:pt>
    <dgm:pt modelId="{394A4B54-C588-452B-80D5-71A9C2940164}" type="pres">
      <dgm:prSet presAssocID="{0B76BC2C-1E52-4466-AA29-48751231E79A}" presName="hierChild4" presStyleCnt="0"/>
      <dgm:spPr/>
    </dgm:pt>
    <dgm:pt modelId="{6EE6EAFE-F5B6-4D07-A820-5241F5C2C43B}" type="pres">
      <dgm:prSet presAssocID="{0B76BC2C-1E52-4466-AA29-48751231E79A}" presName="hierChild5" presStyleCnt="0"/>
      <dgm:spPr/>
    </dgm:pt>
    <dgm:pt modelId="{E6EA3413-F7D3-4B29-9443-30DC02F932D7}" type="pres">
      <dgm:prSet presAssocID="{4C935BB0-E2CD-4A12-8F81-0A4EA7F01396}" presName="Name37" presStyleLbl="parChTrans1D2" presStyleIdx="1" presStyleCnt="5"/>
      <dgm:spPr/>
    </dgm:pt>
    <dgm:pt modelId="{2DFE80CC-1367-4F16-9DE8-73E8CF0C8002}" type="pres">
      <dgm:prSet presAssocID="{8BB2B4AC-575C-4C66-A402-68110FC57C30}" presName="hierRoot2" presStyleCnt="0">
        <dgm:presLayoutVars>
          <dgm:hierBranch val="init"/>
        </dgm:presLayoutVars>
      </dgm:prSet>
      <dgm:spPr/>
    </dgm:pt>
    <dgm:pt modelId="{4C7B868D-E8CC-47D1-B31F-749F33E8B557}" type="pres">
      <dgm:prSet presAssocID="{8BB2B4AC-575C-4C66-A402-68110FC57C30}" presName="rootComposite" presStyleCnt="0"/>
      <dgm:spPr/>
    </dgm:pt>
    <dgm:pt modelId="{367597E0-07C4-49A2-AC23-9D5AC2827D46}" type="pres">
      <dgm:prSet presAssocID="{8BB2B4AC-575C-4C66-A402-68110FC57C30}" presName="rootText" presStyleLbl="node2" presStyleIdx="1" presStyleCnt="5">
        <dgm:presLayoutVars>
          <dgm:chPref val="3"/>
        </dgm:presLayoutVars>
      </dgm:prSet>
      <dgm:spPr/>
    </dgm:pt>
    <dgm:pt modelId="{C9BDCC33-8474-4F7D-9D5D-B3A8460693EA}" type="pres">
      <dgm:prSet presAssocID="{8BB2B4AC-575C-4C66-A402-68110FC57C30}" presName="rootConnector" presStyleLbl="node2" presStyleIdx="1" presStyleCnt="5"/>
      <dgm:spPr/>
    </dgm:pt>
    <dgm:pt modelId="{60265A8D-ADBB-4072-B648-F0A9A010DB0B}" type="pres">
      <dgm:prSet presAssocID="{8BB2B4AC-575C-4C66-A402-68110FC57C30}" presName="hierChild4" presStyleCnt="0"/>
      <dgm:spPr/>
    </dgm:pt>
    <dgm:pt modelId="{872EDD1D-CDB8-4A7F-80B5-45DAA41531E1}" type="pres">
      <dgm:prSet presAssocID="{8BB2B4AC-575C-4C66-A402-68110FC57C30}" presName="hierChild5" presStyleCnt="0"/>
      <dgm:spPr/>
    </dgm:pt>
    <dgm:pt modelId="{3B22AD9D-DA61-47CF-8A03-E5D9933275EA}" type="pres">
      <dgm:prSet presAssocID="{5B27BBC6-7836-4EC9-ADFF-5AF4ED68DD33}" presName="Name37" presStyleLbl="parChTrans1D2" presStyleIdx="2" presStyleCnt="5"/>
      <dgm:spPr/>
    </dgm:pt>
    <dgm:pt modelId="{97144BC2-AE96-4DDE-AC9B-E638F9C0279A}" type="pres">
      <dgm:prSet presAssocID="{A9793236-BDC9-40BB-99BA-6EFDB978452B}" presName="hierRoot2" presStyleCnt="0">
        <dgm:presLayoutVars>
          <dgm:hierBranch val="init"/>
        </dgm:presLayoutVars>
      </dgm:prSet>
      <dgm:spPr/>
    </dgm:pt>
    <dgm:pt modelId="{D8B63950-164C-4ADC-96CB-8D5FFBE6C29E}" type="pres">
      <dgm:prSet presAssocID="{A9793236-BDC9-40BB-99BA-6EFDB978452B}" presName="rootComposite" presStyleCnt="0"/>
      <dgm:spPr/>
    </dgm:pt>
    <dgm:pt modelId="{8DB55699-D370-416C-85BC-06F94051E3FE}" type="pres">
      <dgm:prSet presAssocID="{A9793236-BDC9-40BB-99BA-6EFDB978452B}" presName="rootText" presStyleLbl="node2" presStyleIdx="2" presStyleCnt="5">
        <dgm:presLayoutVars>
          <dgm:chPref val="3"/>
        </dgm:presLayoutVars>
      </dgm:prSet>
      <dgm:spPr/>
    </dgm:pt>
    <dgm:pt modelId="{59EA8EAD-FC1B-4FD7-84B4-2393C06478B3}" type="pres">
      <dgm:prSet presAssocID="{A9793236-BDC9-40BB-99BA-6EFDB978452B}" presName="rootConnector" presStyleLbl="node2" presStyleIdx="2" presStyleCnt="5"/>
      <dgm:spPr/>
    </dgm:pt>
    <dgm:pt modelId="{39583D08-B32A-4DCE-AFCD-BC2D20754F08}" type="pres">
      <dgm:prSet presAssocID="{A9793236-BDC9-40BB-99BA-6EFDB978452B}" presName="hierChild4" presStyleCnt="0"/>
      <dgm:spPr/>
    </dgm:pt>
    <dgm:pt modelId="{0C26005F-7AA9-4A25-93D9-AE642F09157C}" type="pres">
      <dgm:prSet presAssocID="{E121EF89-17DA-46F8-91CE-0A32441A53B8}" presName="Name37" presStyleLbl="parChTrans1D3" presStyleIdx="0" presStyleCnt="6"/>
      <dgm:spPr/>
    </dgm:pt>
    <dgm:pt modelId="{6DFE8D01-639B-4F0B-9569-3FDF9269540F}" type="pres">
      <dgm:prSet presAssocID="{8E4656A8-BD6B-4311-9BA2-7B5846BA91D9}" presName="hierRoot2" presStyleCnt="0">
        <dgm:presLayoutVars>
          <dgm:hierBranch val="init"/>
        </dgm:presLayoutVars>
      </dgm:prSet>
      <dgm:spPr/>
    </dgm:pt>
    <dgm:pt modelId="{76EF7E17-1679-4764-B3AA-8CDF92D2C555}" type="pres">
      <dgm:prSet presAssocID="{8E4656A8-BD6B-4311-9BA2-7B5846BA91D9}" presName="rootComposite" presStyleCnt="0"/>
      <dgm:spPr/>
    </dgm:pt>
    <dgm:pt modelId="{CAF9972F-2F7D-4ADF-8681-1C07ED858BE5}" type="pres">
      <dgm:prSet presAssocID="{8E4656A8-BD6B-4311-9BA2-7B5846BA91D9}" presName="rootText" presStyleLbl="node3" presStyleIdx="0" presStyleCnt="6">
        <dgm:presLayoutVars>
          <dgm:chPref val="3"/>
        </dgm:presLayoutVars>
      </dgm:prSet>
      <dgm:spPr/>
    </dgm:pt>
    <dgm:pt modelId="{551C5488-3F2F-46A4-9C17-45ADAE5398A0}" type="pres">
      <dgm:prSet presAssocID="{8E4656A8-BD6B-4311-9BA2-7B5846BA91D9}" presName="rootConnector" presStyleLbl="node3" presStyleIdx="0" presStyleCnt="6"/>
      <dgm:spPr/>
    </dgm:pt>
    <dgm:pt modelId="{5C609579-7409-41A4-9472-57A4840DDFB5}" type="pres">
      <dgm:prSet presAssocID="{8E4656A8-BD6B-4311-9BA2-7B5846BA91D9}" presName="hierChild4" presStyleCnt="0"/>
      <dgm:spPr/>
    </dgm:pt>
    <dgm:pt modelId="{22FB5E15-1EF2-4709-8690-DC28FF0484F7}" type="pres">
      <dgm:prSet presAssocID="{8E4656A8-BD6B-4311-9BA2-7B5846BA91D9}" presName="hierChild5" presStyleCnt="0"/>
      <dgm:spPr/>
    </dgm:pt>
    <dgm:pt modelId="{FD48284C-D284-404A-B7CF-6090FAE64163}" type="pres">
      <dgm:prSet presAssocID="{A9793236-BDC9-40BB-99BA-6EFDB978452B}" presName="hierChild5" presStyleCnt="0"/>
      <dgm:spPr/>
    </dgm:pt>
    <dgm:pt modelId="{121FBF98-15C6-4F1E-BB7E-861B3652DDA3}" type="pres">
      <dgm:prSet presAssocID="{B239EFC6-8E7C-47A1-813D-86FF6E4DEA75}" presName="Name37" presStyleLbl="parChTrans1D2" presStyleIdx="3" presStyleCnt="5"/>
      <dgm:spPr/>
    </dgm:pt>
    <dgm:pt modelId="{1B000961-6F37-4BF1-952A-298C3014FFF9}" type="pres">
      <dgm:prSet presAssocID="{2774AF38-CF9C-4216-8065-0F674B9944B3}" presName="hierRoot2" presStyleCnt="0">
        <dgm:presLayoutVars>
          <dgm:hierBranch val="init"/>
        </dgm:presLayoutVars>
      </dgm:prSet>
      <dgm:spPr/>
    </dgm:pt>
    <dgm:pt modelId="{56107536-49AA-4217-896F-4A62AEA9FFCE}" type="pres">
      <dgm:prSet presAssocID="{2774AF38-CF9C-4216-8065-0F674B9944B3}" presName="rootComposite" presStyleCnt="0"/>
      <dgm:spPr/>
    </dgm:pt>
    <dgm:pt modelId="{3D41DCD1-5896-4CFF-A3DE-68A1DF072B99}" type="pres">
      <dgm:prSet presAssocID="{2774AF38-CF9C-4216-8065-0F674B9944B3}" presName="rootText" presStyleLbl="node2" presStyleIdx="3" presStyleCnt="5">
        <dgm:presLayoutVars>
          <dgm:chPref val="3"/>
        </dgm:presLayoutVars>
      </dgm:prSet>
      <dgm:spPr/>
    </dgm:pt>
    <dgm:pt modelId="{00E81700-684A-47F3-80F6-BB4941894237}" type="pres">
      <dgm:prSet presAssocID="{2774AF38-CF9C-4216-8065-0F674B9944B3}" presName="rootConnector" presStyleLbl="node2" presStyleIdx="3" presStyleCnt="5"/>
      <dgm:spPr/>
    </dgm:pt>
    <dgm:pt modelId="{F805665D-3E19-4A58-A20C-E556E53DAB98}" type="pres">
      <dgm:prSet presAssocID="{2774AF38-CF9C-4216-8065-0F674B9944B3}" presName="hierChild4" presStyleCnt="0"/>
      <dgm:spPr/>
    </dgm:pt>
    <dgm:pt modelId="{B73FF624-1D9C-4958-A6FA-F758FEB351E0}" type="pres">
      <dgm:prSet presAssocID="{2774AF38-CF9C-4216-8065-0F674B9944B3}" presName="hierChild5" presStyleCnt="0"/>
      <dgm:spPr/>
    </dgm:pt>
    <dgm:pt modelId="{51A6A539-2265-4DC7-8994-71D6BB60BA57}" type="pres">
      <dgm:prSet presAssocID="{20655C7D-162B-4D8A-B6CA-79171605DFD2}" presName="Name37" presStyleLbl="parChTrans1D2" presStyleIdx="4" presStyleCnt="5"/>
      <dgm:spPr/>
    </dgm:pt>
    <dgm:pt modelId="{20EACB0D-CF0D-4D04-A7F5-00FC8447B177}" type="pres">
      <dgm:prSet presAssocID="{67B7BFB4-A509-4DAA-BC19-1031913CA048}" presName="hierRoot2" presStyleCnt="0">
        <dgm:presLayoutVars>
          <dgm:hierBranch val="init"/>
        </dgm:presLayoutVars>
      </dgm:prSet>
      <dgm:spPr/>
    </dgm:pt>
    <dgm:pt modelId="{A3EA84BB-352B-47B3-9A13-A2B3F8A59FB7}" type="pres">
      <dgm:prSet presAssocID="{67B7BFB4-A509-4DAA-BC19-1031913CA048}" presName="rootComposite" presStyleCnt="0"/>
      <dgm:spPr/>
    </dgm:pt>
    <dgm:pt modelId="{A0EEDDAC-EFA3-4ECC-8F45-F9F687809EC8}" type="pres">
      <dgm:prSet presAssocID="{67B7BFB4-A509-4DAA-BC19-1031913CA048}" presName="rootText" presStyleLbl="node2" presStyleIdx="4" presStyleCnt="5">
        <dgm:presLayoutVars>
          <dgm:chPref val="3"/>
        </dgm:presLayoutVars>
      </dgm:prSet>
      <dgm:spPr/>
    </dgm:pt>
    <dgm:pt modelId="{E8815827-0FB8-4E8A-BC7A-0C1F350DA727}" type="pres">
      <dgm:prSet presAssocID="{67B7BFB4-A509-4DAA-BC19-1031913CA048}" presName="rootConnector" presStyleLbl="node2" presStyleIdx="4" presStyleCnt="5"/>
      <dgm:spPr/>
    </dgm:pt>
    <dgm:pt modelId="{F146B5D9-1B35-4FC9-9940-267C6528EAC4}" type="pres">
      <dgm:prSet presAssocID="{67B7BFB4-A509-4DAA-BC19-1031913CA048}" presName="hierChild4" presStyleCnt="0"/>
      <dgm:spPr/>
    </dgm:pt>
    <dgm:pt modelId="{FFA53D8E-69F2-4CD5-BD10-BEBFADCCEEF8}" type="pres">
      <dgm:prSet presAssocID="{38FB66CD-75EE-42A6-931C-54E840E27F71}" presName="Name37" presStyleLbl="parChTrans1D3" presStyleIdx="1" presStyleCnt="6"/>
      <dgm:spPr/>
    </dgm:pt>
    <dgm:pt modelId="{51C82834-D2C5-4335-B3B2-A1CC48C75C68}" type="pres">
      <dgm:prSet presAssocID="{CE9F3828-1A8E-45BD-9046-6BA482A2BB6A}" presName="hierRoot2" presStyleCnt="0">
        <dgm:presLayoutVars>
          <dgm:hierBranch/>
        </dgm:presLayoutVars>
      </dgm:prSet>
      <dgm:spPr/>
    </dgm:pt>
    <dgm:pt modelId="{BBA9824A-3CCA-4D2D-B566-26D33AF38CEE}" type="pres">
      <dgm:prSet presAssocID="{CE9F3828-1A8E-45BD-9046-6BA482A2BB6A}" presName="rootComposite" presStyleCnt="0"/>
      <dgm:spPr/>
    </dgm:pt>
    <dgm:pt modelId="{D2F11368-85BE-4F19-BF82-84A71666568E}" type="pres">
      <dgm:prSet presAssocID="{CE9F3828-1A8E-45BD-9046-6BA482A2BB6A}" presName="rootText" presStyleLbl="node3" presStyleIdx="1" presStyleCnt="6">
        <dgm:presLayoutVars>
          <dgm:chPref val="3"/>
        </dgm:presLayoutVars>
      </dgm:prSet>
      <dgm:spPr/>
    </dgm:pt>
    <dgm:pt modelId="{350BC310-4603-4FC0-B252-6347AA33041F}" type="pres">
      <dgm:prSet presAssocID="{CE9F3828-1A8E-45BD-9046-6BA482A2BB6A}" presName="rootConnector" presStyleLbl="node3" presStyleIdx="1" presStyleCnt="6"/>
      <dgm:spPr/>
    </dgm:pt>
    <dgm:pt modelId="{35F53C74-8874-4EE0-B4F7-D53617F3870E}" type="pres">
      <dgm:prSet presAssocID="{CE9F3828-1A8E-45BD-9046-6BA482A2BB6A}" presName="hierChild4" presStyleCnt="0"/>
      <dgm:spPr/>
    </dgm:pt>
    <dgm:pt modelId="{596A935D-B793-4817-B402-08B49C249691}" type="pres">
      <dgm:prSet presAssocID="{CE9F3828-1A8E-45BD-9046-6BA482A2BB6A}" presName="hierChild5" presStyleCnt="0"/>
      <dgm:spPr/>
    </dgm:pt>
    <dgm:pt modelId="{34B6C160-E012-48B7-8BB3-CEEC8EB634FE}" type="pres">
      <dgm:prSet presAssocID="{8A55F0E3-4CF3-4A2A-A4DE-F7866C89F5E9}" presName="Name37" presStyleLbl="parChTrans1D3" presStyleIdx="2" presStyleCnt="6"/>
      <dgm:spPr/>
    </dgm:pt>
    <dgm:pt modelId="{B3355702-74C3-433F-91E3-04E69962C63F}" type="pres">
      <dgm:prSet presAssocID="{4F38075B-9342-46AE-BA64-318EB3678F9B}" presName="hierRoot2" presStyleCnt="0">
        <dgm:presLayoutVars>
          <dgm:hierBranch val="init"/>
        </dgm:presLayoutVars>
      </dgm:prSet>
      <dgm:spPr/>
    </dgm:pt>
    <dgm:pt modelId="{28914C22-B1AB-4B73-8B01-CDA49B13FB0E}" type="pres">
      <dgm:prSet presAssocID="{4F38075B-9342-46AE-BA64-318EB3678F9B}" presName="rootComposite" presStyleCnt="0"/>
      <dgm:spPr/>
    </dgm:pt>
    <dgm:pt modelId="{97492170-727C-4F4F-82B5-F652094994C2}" type="pres">
      <dgm:prSet presAssocID="{4F38075B-9342-46AE-BA64-318EB3678F9B}" presName="rootText" presStyleLbl="node3" presStyleIdx="2" presStyleCnt="6">
        <dgm:presLayoutVars>
          <dgm:chPref val="3"/>
        </dgm:presLayoutVars>
      </dgm:prSet>
      <dgm:spPr/>
    </dgm:pt>
    <dgm:pt modelId="{52642B55-2DD5-49FB-B5A6-561CA21A3260}" type="pres">
      <dgm:prSet presAssocID="{4F38075B-9342-46AE-BA64-318EB3678F9B}" presName="rootConnector" presStyleLbl="node3" presStyleIdx="2" presStyleCnt="6"/>
      <dgm:spPr/>
    </dgm:pt>
    <dgm:pt modelId="{08DFC05E-02E6-4A2D-8354-C3B1BEFF9533}" type="pres">
      <dgm:prSet presAssocID="{4F38075B-9342-46AE-BA64-318EB3678F9B}" presName="hierChild4" presStyleCnt="0"/>
      <dgm:spPr/>
    </dgm:pt>
    <dgm:pt modelId="{62CC74DE-0E28-4638-A6E2-7AA02FDBA135}" type="pres">
      <dgm:prSet presAssocID="{4F38075B-9342-46AE-BA64-318EB3678F9B}" presName="hierChild5" presStyleCnt="0"/>
      <dgm:spPr/>
    </dgm:pt>
    <dgm:pt modelId="{04D1F4FF-C41B-435C-A2B3-353A34FCAD2C}" type="pres">
      <dgm:prSet presAssocID="{607B7CD3-8782-487E-A7B4-FB36E91B7705}" presName="Name37" presStyleLbl="parChTrans1D3" presStyleIdx="3" presStyleCnt="6"/>
      <dgm:spPr/>
    </dgm:pt>
    <dgm:pt modelId="{33981478-53E1-4F39-98DB-5A3E58318F79}" type="pres">
      <dgm:prSet presAssocID="{37066D4B-4AD1-4A2F-AF1B-016C5A2FBEB2}" presName="hierRoot2" presStyleCnt="0">
        <dgm:presLayoutVars>
          <dgm:hierBranch/>
        </dgm:presLayoutVars>
      </dgm:prSet>
      <dgm:spPr/>
    </dgm:pt>
    <dgm:pt modelId="{FA308990-9B9B-453D-B3ED-1D467AC28FAD}" type="pres">
      <dgm:prSet presAssocID="{37066D4B-4AD1-4A2F-AF1B-016C5A2FBEB2}" presName="rootComposite" presStyleCnt="0"/>
      <dgm:spPr/>
    </dgm:pt>
    <dgm:pt modelId="{26999EF0-42CC-4137-BEA1-114B2405A75D}" type="pres">
      <dgm:prSet presAssocID="{37066D4B-4AD1-4A2F-AF1B-016C5A2FBEB2}" presName="rootText" presStyleLbl="node3" presStyleIdx="3" presStyleCnt="6">
        <dgm:presLayoutVars>
          <dgm:chPref val="3"/>
        </dgm:presLayoutVars>
      </dgm:prSet>
      <dgm:spPr/>
    </dgm:pt>
    <dgm:pt modelId="{1BDA78AA-B498-4064-9E21-18556459D22D}" type="pres">
      <dgm:prSet presAssocID="{37066D4B-4AD1-4A2F-AF1B-016C5A2FBEB2}" presName="rootConnector" presStyleLbl="node3" presStyleIdx="3" presStyleCnt="6"/>
      <dgm:spPr/>
    </dgm:pt>
    <dgm:pt modelId="{02A7310D-5894-49B0-86A9-88B0286EE0AE}" type="pres">
      <dgm:prSet presAssocID="{37066D4B-4AD1-4A2F-AF1B-016C5A2FBEB2}" presName="hierChild4" presStyleCnt="0"/>
      <dgm:spPr/>
    </dgm:pt>
    <dgm:pt modelId="{C29B1BDD-E658-4780-8367-4896531EB0AF}" type="pres">
      <dgm:prSet presAssocID="{37066D4B-4AD1-4A2F-AF1B-016C5A2FBEB2}" presName="hierChild5" presStyleCnt="0"/>
      <dgm:spPr/>
    </dgm:pt>
    <dgm:pt modelId="{0CA2103D-A7CC-4515-8F34-9606E43F04F0}" type="pres">
      <dgm:prSet presAssocID="{9F76EF82-44E3-4CB0-A494-AC5E0310051C}" presName="Name37" presStyleLbl="parChTrans1D3" presStyleIdx="4" presStyleCnt="6"/>
      <dgm:spPr/>
    </dgm:pt>
    <dgm:pt modelId="{F9548226-A485-45CD-B726-9B897074DFA2}" type="pres">
      <dgm:prSet presAssocID="{52FDC61F-152D-4C26-A24B-C8292457BF2E}" presName="hierRoot2" presStyleCnt="0">
        <dgm:presLayoutVars>
          <dgm:hierBranch/>
        </dgm:presLayoutVars>
      </dgm:prSet>
      <dgm:spPr/>
    </dgm:pt>
    <dgm:pt modelId="{6F6F96FD-97DC-40A4-95E5-454BE5BA306E}" type="pres">
      <dgm:prSet presAssocID="{52FDC61F-152D-4C26-A24B-C8292457BF2E}" presName="rootComposite" presStyleCnt="0"/>
      <dgm:spPr/>
    </dgm:pt>
    <dgm:pt modelId="{6A4191D8-2253-4799-9CDB-7C45B3B7BBFE}" type="pres">
      <dgm:prSet presAssocID="{52FDC61F-152D-4C26-A24B-C8292457BF2E}" presName="rootText" presStyleLbl="node3" presStyleIdx="4" presStyleCnt="6">
        <dgm:presLayoutVars>
          <dgm:chPref val="3"/>
        </dgm:presLayoutVars>
      </dgm:prSet>
      <dgm:spPr/>
    </dgm:pt>
    <dgm:pt modelId="{215B1847-2392-4CE5-B714-2F54CCD2EA11}" type="pres">
      <dgm:prSet presAssocID="{52FDC61F-152D-4C26-A24B-C8292457BF2E}" presName="rootConnector" presStyleLbl="node3" presStyleIdx="4" presStyleCnt="6"/>
      <dgm:spPr/>
    </dgm:pt>
    <dgm:pt modelId="{4A8BA631-ED1C-43D2-9BFC-E37BDF28BD4B}" type="pres">
      <dgm:prSet presAssocID="{52FDC61F-152D-4C26-A24B-C8292457BF2E}" presName="hierChild4" presStyleCnt="0"/>
      <dgm:spPr/>
    </dgm:pt>
    <dgm:pt modelId="{9D4DA0CC-A9BD-43D0-AC93-CEDB69ED8718}" type="pres">
      <dgm:prSet presAssocID="{52FDC61F-152D-4C26-A24B-C8292457BF2E}" presName="hierChild5" presStyleCnt="0"/>
      <dgm:spPr/>
    </dgm:pt>
    <dgm:pt modelId="{12AAF4EE-4BF4-4DC0-B51E-FCDF1CD90C29}" type="pres">
      <dgm:prSet presAssocID="{103A06AF-2D0A-45A1-8119-5F854D7BE623}" presName="Name37" presStyleLbl="parChTrans1D3" presStyleIdx="5" presStyleCnt="6"/>
      <dgm:spPr/>
    </dgm:pt>
    <dgm:pt modelId="{C1043F50-67A8-479F-8B4C-E57B961AC69B}" type="pres">
      <dgm:prSet presAssocID="{3159A9FD-68DE-4E4B-841F-EEE9DE9E4FB9}" presName="hierRoot2" presStyleCnt="0">
        <dgm:presLayoutVars>
          <dgm:hierBranch val="init"/>
        </dgm:presLayoutVars>
      </dgm:prSet>
      <dgm:spPr/>
    </dgm:pt>
    <dgm:pt modelId="{B1DD78C6-9721-474F-9914-FEFD2C540C7B}" type="pres">
      <dgm:prSet presAssocID="{3159A9FD-68DE-4E4B-841F-EEE9DE9E4FB9}" presName="rootComposite" presStyleCnt="0"/>
      <dgm:spPr/>
    </dgm:pt>
    <dgm:pt modelId="{8082A9C7-D512-436A-A177-FE924BA064F2}" type="pres">
      <dgm:prSet presAssocID="{3159A9FD-68DE-4E4B-841F-EEE9DE9E4FB9}" presName="rootText" presStyleLbl="node3" presStyleIdx="5" presStyleCnt="6">
        <dgm:presLayoutVars>
          <dgm:chPref val="3"/>
        </dgm:presLayoutVars>
      </dgm:prSet>
      <dgm:spPr/>
    </dgm:pt>
    <dgm:pt modelId="{CDFE090F-0578-4DA3-9578-9ED70BCBEB1E}" type="pres">
      <dgm:prSet presAssocID="{3159A9FD-68DE-4E4B-841F-EEE9DE9E4FB9}" presName="rootConnector" presStyleLbl="node3" presStyleIdx="5" presStyleCnt="6"/>
      <dgm:spPr/>
    </dgm:pt>
    <dgm:pt modelId="{FA10B688-6C43-4C28-B580-187AA3468B12}" type="pres">
      <dgm:prSet presAssocID="{3159A9FD-68DE-4E4B-841F-EEE9DE9E4FB9}" presName="hierChild4" presStyleCnt="0"/>
      <dgm:spPr/>
    </dgm:pt>
    <dgm:pt modelId="{CCF8C0C2-39FD-4B59-9FF1-DEEB898E8B8D}" type="pres">
      <dgm:prSet presAssocID="{3159A9FD-68DE-4E4B-841F-EEE9DE9E4FB9}" presName="hierChild5" presStyleCnt="0"/>
      <dgm:spPr/>
    </dgm:pt>
    <dgm:pt modelId="{8300F6B2-FCF5-4379-B23C-D77E1733E0EB}" type="pres">
      <dgm:prSet presAssocID="{67B7BFB4-A509-4DAA-BC19-1031913CA048}" presName="hierChild5" presStyleCnt="0"/>
      <dgm:spPr/>
    </dgm:pt>
    <dgm:pt modelId="{7482CFFD-EC2B-46D2-8A73-92219714A0C0}" type="pres">
      <dgm:prSet presAssocID="{00E9EAB6-A09D-4C26-9413-771B8DD6F1EC}" presName="hierChild3" presStyleCnt="0"/>
      <dgm:spPr/>
    </dgm:pt>
  </dgm:ptLst>
  <dgm:cxnLst>
    <dgm:cxn modelId="{78D21500-E374-4AB2-AEE7-F56AD4F76046}" srcId="{A9793236-BDC9-40BB-99BA-6EFDB978452B}" destId="{8E4656A8-BD6B-4311-9BA2-7B5846BA91D9}" srcOrd="0" destOrd="0" parTransId="{E121EF89-17DA-46F8-91CE-0A32441A53B8}" sibTransId="{FB672FE4-FCD7-41F4-9C53-9D9FD647635B}"/>
    <dgm:cxn modelId="{96E9B300-1520-42B3-BB23-F365CD87CB50}" type="presOf" srcId="{73BC2C85-F61E-4D76-B275-D0F4F937D30E}" destId="{F1A4ACF0-AE3F-402A-B93D-03BFBA214F55}" srcOrd="0" destOrd="0" presId="urn:microsoft.com/office/officeart/2005/8/layout/orgChart1"/>
    <dgm:cxn modelId="{89E55B0B-5F9E-42F9-9327-28EE59B7B344}" type="presOf" srcId="{A9793236-BDC9-40BB-99BA-6EFDB978452B}" destId="{8DB55699-D370-416C-85BC-06F94051E3FE}" srcOrd="0" destOrd="0" presId="urn:microsoft.com/office/officeart/2005/8/layout/orgChart1"/>
    <dgm:cxn modelId="{7D600E0F-E9EB-4F12-A86D-A2EAA9E575F4}" type="presOf" srcId="{607B7CD3-8782-487E-A7B4-FB36E91B7705}" destId="{04D1F4FF-C41B-435C-A2B3-353A34FCAD2C}" srcOrd="0" destOrd="0" presId="urn:microsoft.com/office/officeart/2005/8/layout/orgChart1"/>
    <dgm:cxn modelId="{4760C827-B16F-4DE0-800D-3592AA788916}" srcId="{00E9EAB6-A09D-4C26-9413-771B8DD6F1EC}" destId="{2774AF38-CF9C-4216-8065-0F674B9944B3}" srcOrd="3" destOrd="0" parTransId="{B239EFC6-8E7C-47A1-813D-86FF6E4DEA75}" sibTransId="{E5B52259-390A-4A75-BDF3-9E895E1D005B}"/>
    <dgm:cxn modelId="{A46BC032-FF71-4AB4-8985-6167775DB95A}" type="presOf" srcId="{37066D4B-4AD1-4A2F-AF1B-016C5A2FBEB2}" destId="{1BDA78AA-B498-4064-9E21-18556459D22D}" srcOrd="1" destOrd="0" presId="urn:microsoft.com/office/officeart/2005/8/layout/orgChart1"/>
    <dgm:cxn modelId="{6BB1A537-8F52-4E24-A59B-9EED6C08727C}" srcId="{00E9EAB6-A09D-4C26-9413-771B8DD6F1EC}" destId="{67B7BFB4-A509-4DAA-BC19-1031913CA048}" srcOrd="4" destOrd="0" parTransId="{20655C7D-162B-4D8A-B6CA-79171605DFD2}" sibTransId="{D3795F83-84FD-48E1-B0D3-1C9A11785CE5}"/>
    <dgm:cxn modelId="{27358938-42E2-489A-896E-7F2A13138846}" srcId="{67B7BFB4-A509-4DAA-BC19-1031913CA048}" destId="{CE9F3828-1A8E-45BD-9046-6BA482A2BB6A}" srcOrd="0" destOrd="0" parTransId="{38FB66CD-75EE-42A6-931C-54E840E27F71}" sibTransId="{84EF434A-5470-4F40-B5EF-5C8CC5AF655D}"/>
    <dgm:cxn modelId="{98FAC238-71FE-45C3-839E-76A363F82E06}" type="presOf" srcId="{00E9EAB6-A09D-4C26-9413-771B8DD6F1EC}" destId="{4C0C7E5A-5765-4136-91A3-2AA0C110E48A}" srcOrd="0" destOrd="0" presId="urn:microsoft.com/office/officeart/2005/8/layout/orgChart1"/>
    <dgm:cxn modelId="{ECAD3A47-3194-47CC-93A9-4906F66E98F3}" srcId="{67B7BFB4-A509-4DAA-BC19-1031913CA048}" destId="{37066D4B-4AD1-4A2F-AF1B-016C5A2FBEB2}" srcOrd="2" destOrd="0" parTransId="{607B7CD3-8782-487E-A7B4-FB36E91B7705}" sibTransId="{31CF9247-3A5A-4CA2-B329-40B96AE582AD}"/>
    <dgm:cxn modelId="{386ECC67-03EB-47A7-B42C-4ED797663C64}" type="presOf" srcId="{4F38075B-9342-46AE-BA64-318EB3678F9B}" destId="{52642B55-2DD5-49FB-B5A6-561CA21A3260}" srcOrd="1" destOrd="0" presId="urn:microsoft.com/office/officeart/2005/8/layout/orgChart1"/>
    <dgm:cxn modelId="{7666B469-0244-4607-AA6E-F37688B9E553}" type="presOf" srcId="{9F76EF82-44E3-4CB0-A494-AC5E0310051C}" destId="{0CA2103D-A7CC-4515-8F34-9606E43F04F0}" srcOrd="0" destOrd="0" presId="urn:microsoft.com/office/officeart/2005/8/layout/orgChart1"/>
    <dgm:cxn modelId="{E97DCD52-B777-4C5A-BBFE-C8E1A8D9A00A}" type="presOf" srcId="{67B7BFB4-A509-4DAA-BC19-1031913CA048}" destId="{A0EEDDAC-EFA3-4ECC-8F45-F9F687809EC8}" srcOrd="0" destOrd="0" presId="urn:microsoft.com/office/officeart/2005/8/layout/orgChart1"/>
    <dgm:cxn modelId="{5E5ECA73-8C76-45CE-8159-BDEF4FC27D24}" type="presOf" srcId="{FF6A2F16-F950-4EC4-8CFC-7C59BACB7281}" destId="{916F08E3-DC83-4E2F-860A-EF6455CD1B58}" srcOrd="0" destOrd="0" presId="urn:microsoft.com/office/officeart/2005/8/layout/orgChart1"/>
    <dgm:cxn modelId="{D7FD3B58-7DFE-4756-9E44-972CEBE3440D}" type="presOf" srcId="{00E9EAB6-A09D-4C26-9413-771B8DD6F1EC}" destId="{A3E32BD9-3A6C-4FA0-8116-B026312B4443}" srcOrd="1" destOrd="0" presId="urn:microsoft.com/office/officeart/2005/8/layout/orgChart1"/>
    <dgm:cxn modelId="{DD5F6858-3084-4A54-BA73-47646073F108}" type="presOf" srcId="{8BB2B4AC-575C-4C66-A402-68110FC57C30}" destId="{367597E0-07C4-49A2-AC23-9D5AC2827D46}" srcOrd="0" destOrd="0" presId="urn:microsoft.com/office/officeart/2005/8/layout/orgChart1"/>
    <dgm:cxn modelId="{5F99347F-C800-4B0A-88CC-7E0567BCEB1C}" type="presOf" srcId="{5B27BBC6-7836-4EC9-ADFF-5AF4ED68DD33}" destId="{3B22AD9D-DA61-47CF-8A03-E5D9933275EA}" srcOrd="0" destOrd="0" presId="urn:microsoft.com/office/officeart/2005/8/layout/orgChart1"/>
    <dgm:cxn modelId="{A2A0B385-0277-41DA-A3CD-56CEB4E88F18}" type="presOf" srcId="{3159A9FD-68DE-4E4B-841F-EEE9DE9E4FB9}" destId="{8082A9C7-D512-436A-A177-FE924BA064F2}" srcOrd="0" destOrd="0" presId="urn:microsoft.com/office/officeart/2005/8/layout/orgChart1"/>
    <dgm:cxn modelId="{54D4A189-83DD-4160-ABBD-7F43D1AA7AFB}" type="presOf" srcId="{2774AF38-CF9C-4216-8065-0F674B9944B3}" destId="{00E81700-684A-47F3-80F6-BB4941894237}" srcOrd="1" destOrd="0" presId="urn:microsoft.com/office/officeart/2005/8/layout/orgChart1"/>
    <dgm:cxn modelId="{3398818C-7FC5-4E99-A65C-AC8E66C20899}" srcId="{FF6A2F16-F950-4EC4-8CFC-7C59BACB7281}" destId="{00E9EAB6-A09D-4C26-9413-771B8DD6F1EC}" srcOrd="0" destOrd="0" parTransId="{B34B0D65-BCDE-47FD-9E2C-0D8DFDD4DDDB}" sibTransId="{46F47C1F-44F5-4000-9420-0A421D2070A3}"/>
    <dgm:cxn modelId="{8890278F-4CE8-4BBF-99A8-EAAB809FFE40}" type="presOf" srcId="{8E4656A8-BD6B-4311-9BA2-7B5846BA91D9}" destId="{551C5488-3F2F-46A4-9C17-45ADAE5398A0}" srcOrd="1" destOrd="0" presId="urn:microsoft.com/office/officeart/2005/8/layout/orgChart1"/>
    <dgm:cxn modelId="{E763DE8F-AFDB-4546-86DD-91FC063EA481}" type="presOf" srcId="{4C935BB0-E2CD-4A12-8F81-0A4EA7F01396}" destId="{E6EA3413-F7D3-4B29-9443-30DC02F932D7}" srcOrd="0" destOrd="0" presId="urn:microsoft.com/office/officeart/2005/8/layout/orgChart1"/>
    <dgm:cxn modelId="{3E96ED91-4C78-4C49-8ED2-26D951600A2B}" type="presOf" srcId="{4F38075B-9342-46AE-BA64-318EB3678F9B}" destId="{97492170-727C-4F4F-82B5-F652094994C2}" srcOrd="0" destOrd="0" presId="urn:microsoft.com/office/officeart/2005/8/layout/orgChart1"/>
    <dgm:cxn modelId="{4A5428A3-CF9C-42F0-AEA1-9A10A1BC9966}" type="presOf" srcId="{0B76BC2C-1E52-4466-AA29-48751231E79A}" destId="{92B53D52-D6BC-4F44-A34F-4F8D81E5141B}" srcOrd="1" destOrd="0" presId="urn:microsoft.com/office/officeart/2005/8/layout/orgChart1"/>
    <dgm:cxn modelId="{AE8ACBA4-13A0-4FA8-B57D-4028C13EDFA5}" type="presOf" srcId="{8A55F0E3-4CF3-4A2A-A4DE-F7866C89F5E9}" destId="{34B6C160-E012-48B7-8BB3-CEEC8EB634FE}" srcOrd="0" destOrd="0" presId="urn:microsoft.com/office/officeart/2005/8/layout/orgChart1"/>
    <dgm:cxn modelId="{FA21FAA8-BAD7-45C0-9606-7BA4FD6DE7CB}" type="presOf" srcId="{E121EF89-17DA-46F8-91CE-0A32441A53B8}" destId="{0C26005F-7AA9-4A25-93D9-AE642F09157C}" srcOrd="0" destOrd="0" presId="urn:microsoft.com/office/officeart/2005/8/layout/orgChart1"/>
    <dgm:cxn modelId="{B1C668AD-10C8-4736-B4C9-0CD684182DE0}" srcId="{00E9EAB6-A09D-4C26-9413-771B8DD6F1EC}" destId="{8BB2B4AC-575C-4C66-A402-68110FC57C30}" srcOrd="1" destOrd="0" parTransId="{4C935BB0-E2CD-4A12-8F81-0A4EA7F01396}" sibTransId="{26A1B1DA-9374-4AFB-BDF6-2F03674C8DF1}"/>
    <dgm:cxn modelId="{0133B4B1-E76A-4FAA-A855-84404C43221B}" type="presOf" srcId="{8BB2B4AC-575C-4C66-A402-68110FC57C30}" destId="{C9BDCC33-8474-4F7D-9D5D-B3A8460693EA}" srcOrd="1" destOrd="0" presId="urn:microsoft.com/office/officeart/2005/8/layout/orgChart1"/>
    <dgm:cxn modelId="{2B1606B2-0313-4D47-B746-620B001BCDE3}" srcId="{00E9EAB6-A09D-4C26-9413-771B8DD6F1EC}" destId="{A9793236-BDC9-40BB-99BA-6EFDB978452B}" srcOrd="2" destOrd="0" parTransId="{5B27BBC6-7836-4EC9-ADFF-5AF4ED68DD33}" sibTransId="{D124A897-4B7B-4C5A-952A-DD9C4CF36F15}"/>
    <dgm:cxn modelId="{FE3702B3-C861-47BC-ADDE-421D593DD416}" srcId="{67B7BFB4-A509-4DAA-BC19-1031913CA048}" destId="{52FDC61F-152D-4C26-A24B-C8292457BF2E}" srcOrd="3" destOrd="0" parTransId="{9F76EF82-44E3-4CB0-A494-AC5E0310051C}" sibTransId="{86F490CF-F2C6-4BD2-BD39-3F63B214037F}"/>
    <dgm:cxn modelId="{70978BB9-A281-4C63-A058-90C5FFFEE126}" type="presOf" srcId="{CE9F3828-1A8E-45BD-9046-6BA482A2BB6A}" destId="{350BC310-4603-4FC0-B252-6347AA33041F}" srcOrd="1" destOrd="0" presId="urn:microsoft.com/office/officeart/2005/8/layout/orgChart1"/>
    <dgm:cxn modelId="{9C8C50BC-30B7-431C-A64D-56002037F32E}" type="presOf" srcId="{52FDC61F-152D-4C26-A24B-C8292457BF2E}" destId="{215B1847-2392-4CE5-B714-2F54CCD2EA11}" srcOrd="1" destOrd="0" presId="urn:microsoft.com/office/officeart/2005/8/layout/orgChart1"/>
    <dgm:cxn modelId="{2A9774C3-2690-40BB-BF7B-25B88BC01D3B}" type="presOf" srcId="{38FB66CD-75EE-42A6-931C-54E840E27F71}" destId="{FFA53D8E-69F2-4CD5-BD10-BEBFADCCEEF8}" srcOrd="0" destOrd="0" presId="urn:microsoft.com/office/officeart/2005/8/layout/orgChart1"/>
    <dgm:cxn modelId="{619417C9-F896-48EE-912C-E352FBEAD726}" srcId="{00E9EAB6-A09D-4C26-9413-771B8DD6F1EC}" destId="{0B76BC2C-1E52-4466-AA29-48751231E79A}" srcOrd="0" destOrd="0" parTransId="{73BC2C85-F61E-4D76-B275-D0F4F937D30E}" sibTransId="{FDC352C6-1DA3-4FF3-9431-649B6B17812D}"/>
    <dgm:cxn modelId="{ED951BDB-DCDC-41D7-AA82-78D8480D666A}" type="presOf" srcId="{0B76BC2C-1E52-4466-AA29-48751231E79A}" destId="{0F70CCFC-5768-49A0-9DA3-FDD6E9027570}" srcOrd="0" destOrd="0" presId="urn:microsoft.com/office/officeart/2005/8/layout/orgChart1"/>
    <dgm:cxn modelId="{D2DC9DE0-7A0F-443D-A3D7-25164693A2B4}" srcId="{67B7BFB4-A509-4DAA-BC19-1031913CA048}" destId="{4F38075B-9342-46AE-BA64-318EB3678F9B}" srcOrd="1" destOrd="0" parTransId="{8A55F0E3-4CF3-4A2A-A4DE-F7866C89F5E9}" sibTransId="{B08D19D9-EF79-470C-B7CC-DA7BE8D447B7}"/>
    <dgm:cxn modelId="{72400FE6-1332-4E01-9E89-9E5977808CD1}" type="presOf" srcId="{52FDC61F-152D-4C26-A24B-C8292457BF2E}" destId="{6A4191D8-2253-4799-9CDB-7C45B3B7BBFE}" srcOrd="0" destOrd="0" presId="urn:microsoft.com/office/officeart/2005/8/layout/orgChart1"/>
    <dgm:cxn modelId="{974F60E8-765E-41AD-8F18-05F201A3A87F}" srcId="{67B7BFB4-A509-4DAA-BC19-1031913CA048}" destId="{3159A9FD-68DE-4E4B-841F-EEE9DE9E4FB9}" srcOrd="4" destOrd="0" parTransId="{103A06AF-2D0A-45A1-8119-5F854D7BE623}" sibTransId="{BC3D9BA7-C8DF-416D-8EAE-344FB3E8EF56}"/>
    <dgm:cxn modelId="{6CEDCBE8-4FC9-44BF-90B5-65E340FC9DAC}" type="presOf" srcId="{A9793236-BDC9-40BB-99BA-6EFDB978452B}" destId="{59EA8EAD-FC1B-4FD7-84B4-2393C06478B3}" srcOrd="1" destOrd="0" presId="urn:microsoft.com/office/officeart/2005/8/layout/orgChart1"/>
    <dgm:cxn modelId="{1BC687EC-2672-48BA-AF19-470BDC6950E9}" type="presOf" srcId="{37066D4B-4AD1-4A2F-AF1B-016C5A2FBEB2}" destId="{26999EF0-42CC-4137-BEA1-114B2405A75D}" srcOrd="0" destOrd="0" presId="urn:microsoft.com/office/officeart/2005/8/layout/orgChart1"/>
    <dgm:cxn modelId="{9A8756ED-A494-49F1-AA70-D64B311CC130}" type="presOf" srcId="{67B7BFB4-A509-4DAA-BC19-1031913CA048}" destId="{E8815827-0FB8-4E8A-BC7A-0C1F350DA727}" srcOrd="1" destOrd="0" presId="urn:microsoft.com/office/officeart/2005/8/layout/orgChart1"/>
    <dgm:cxn modelId="{9BA712F3-B05B-4A8E-9370-B9891E364B00}" type="presOf" srcId="{3159A9FD-68DE-4E4B-841F-EEE9DE9E4FB9}" destId="{CDFE090F-0578-4DA3-9578-9ED70BCBEB1E}" srcOrd="1" destOrd="0" presId="urn:microsoft.com/office/officeart/2005/8/layout/orgChart1"/>
    <dgm:cxn modelId="{B562EAF5-DC75-4067-AD93-305C75E00FA9}" type="presOf" srcId="{20655C7D-162B-4D8A-B6CA-79171605DFD2}" destId="{51A6A539-2265-4DC7-8994-71D6BB60BA57}" srcOrd="0" destOrd="0" presId="urn:microsoft.com/office/officeart/2005/8/layout/orgChart1"/>
    <dgm:cxn modelId="{C16104F8-5A35-4B81-BD45-874DF356AC5D}" type="presOf" srcId="{2774AF38-CF9C-4216-8065-0F674B9944B3}" destId="{3D41DCD1-5896-4CFF-A3DE-68A1DF072B99}" srcOrd="0" destOrd="0" presId="urn:microsoft.com/office/officeart/2005/8/layout/orgChart1"/>
    <dgm:cxn modelId="{F56314F8-D424-4993-AE3B-630E9CCA53BC}" type="presOf" srcId="{8E4656A8-BD6B-4311-9BA2-7B5846BA91D9}" destId="{CAF9972F-2F7D-4ADF-8681-1C07ED858BE5}" srcOrd="0" destOrd="0" presId="urn:microsoft.com/office/officeart/2005/8/layout/orgChart1"/>
    <dgm:cxn modelId="{9DA35AF8-0D7D-4033-9900-3A2B1FD409EB}" type="presOf" srcId="{103A06AF-2D0A-45A1-8119-5F854D7BE623}" destId="{12AAF4EE-4BF4-4DC0-B51E-FCDF1CD90C29}" srcOrd="0" destOrd="0" presId="urn:microsoft.com/office/officeart/2005/8/layout/orgChart1"/>
    <dgm:cxn modelId="{47B704FA-2B54-44FF-BF68-AB15B59066CA}" type="presOf" srcId="{CE9F3828-1A8E-45BD-9046-6BA482A2BB6A}" destId="{D2F11368-85BE-4F19-BF82-84A71666568E}" srcOrd="0" destOrd="0" presId="urn:microsoft.com/office/officeart/2005/8/layout/orgChart1"/>
    <dgm:cxn modelId="{4E43FAFC-2E57-4746-9BE3-E4989FE7CAE6}" type="presOf" srcId="{B239EFC6-8E7C-47A1-813D-86FF6E4DEA75}" destId="{121FBF98-15C6-4F1E-BB7E-861B3652DDA3}" srcOrd="0" destOrd="0" presId="urn:microsoft.com/office/officeart/2005/8/layout/orgChart1"/>
    <dgm:cxn modelId="{6BA88DF3-3CBF-463A-B972-984CE8254303}" type="presParOf" srcId="{916F08E3-DC83-4E2F-860A-EF6455CD1B58}" destId="{DB5A9BF4-E031-417F-B635-5BFE50B6BA92}" srcOrd="0" destOrd="0" presId="urn:microsoft.com/office/officeart/2005/8/layout/orgChart1"/>
    <dgm:cxn modelId="{3305DE64-A260-40D5-98C2-07E5C2526045}" type="presParOf" srcId="{DB5A9BF4-E031-417F-B635-5BFE50B6BA92}" destId="{7C8A72AB-DC6A-482A-913F-32AF8A04B3C7}" srcOrd="0" destOrd="0" presId="urn:microsoft.com/office/officeart/2005/8/layout/orgChart1"/>
    <dgm:cxn modelId="{122527D6-E50A-4A05-AE27-71E78E901912}" type="presParOf" srcId="{7C8A72AB-DC6A-482A-913F-32AF8A04B3C7}" destId="{4C0C7E5A-5765-4136-91A3-2AA0C110E48A}" srcOrd="0" destOrd="0" presId="urn:microsoft.com/office/officeart/2005/8/layout/orgChart1"/>
    <dgm:cxn modelId="{A4E8617A-978C-442F-80DA-73B41D6FB7D4}" type="presParOf" srcId="{7C8A72AB-DC6A-482A-913F-32AF8A04B3C7}" destId="{A3E32BD9-3A6C-4FA0-8116-B026312B4443}" srcOrd="1" destOrd="0" presId="urn:microsoft.com/office/officeart/2005/8/layout/orgChart1"/>
    <dgm:cxn modelId="{166E1A53-C1A6-41B2-8E70-BFB21C566C16}" type="presParOf" srcId="{DB5A9BF4-E031-417F-B635-5BFE50B6BA92}" destId="{6339A73C-8D6B-4D3E-9826-A1B80C45B908}" srcOrd="1" destOrd="0" presId="urn:microsoft.com/office/officeart/2005/8/layout/orgChart1"/>
    <dgm:cxn modelId="{82255AB6-A62E-44F7-B79A-EDA1F2F32AB4}" type="presParOf" srcId="{6339A73C-8D6B-4D3E-9826-A1B80C45B908}" destId="{F1A4ACF0-AE3F-402A-B93D-03BFBA214F55}" srcOrd="0" destOrd="0" presId="urn:microsoft.com/office/officeart/2005/8/layout/orgChart1"/>
    <dgm:cxn modelId="{09E82BEF-70B7-429B-862D-BDB516B1D89A}" type="presParOf" srcId="{6339A73C-8D6B-4D3E-9826-A1B80C45B908}" destId="{D9AB69B9-DF8A-49B9-A0DD-ABD0F27D7BE8}" srcOrd="1" destOrd="0" presId="urn:microsoft.com/office/officeart/2005/8/layout/orgChart1"/>
    <dgm:cxn modelId="{47CCA454-BF80-4634-A382-C89064BC1BF6}" type="presParOf" srcId="{D9AB69B9-DF8A-49B9-A0DD-ABD0F27D7BE8}" destId="{4BCE3F93-5D81-4F64-A82B-D7DC4DBDEC31}" srcOrd="0" destOrd="0" presId="urn:microsoft.com/office/officeart/2005/8/layout/orgChart1"/>
    <dgm:cxn modelId="{EEFEA945-5BF7-43EC-96FC-AA5D16C9D31A}" type="presParOf" srcId="{4BCE3F93-5D81-4F64-A82B-D7DC4DBDEC31}" destId="{0F70CCFC-5768-49A0-9DA3-FDD6E9027570}" srcOrd="0" destOrd="0" presId="urn:microsoft.com/office/officeart/2005/8/layout/orgChart1"/>
    <dgm:cxn modelId="{FAF6629A-C52E-4E1E-9B82-5E48F473B850}" type="presParOf" srcId="{4BCE3F93-5D81-4F64-A82B-D7DC4DBDEC31}" destId="{92B53D52-D6BC-4F44-A34F-4F8D81E5141B}" srcOrd="1" destOrd="0" presId="urn:microsoft.com/office/officeart/2005/8/layout/orgChart1"/>
    <dgm:cxn modelId="{826AFE39-9326-4B50-BC1D-121B564A47F1}" type="presParOf" srcId="{D9AB69B9-DF8A-49B9-A0DD-ABD0F27D7BE8}" destId="{394A4B54-C588-452B-80D5-71A9C2940164}" srcOrd="1" destOrd="0" presId="urn:microsoft.com/office/officeart/2005/8/layout/orgChart1"/>
    <dgm:cxn modelId="{CB3B466B-BDAF-42D9-BA9A-19F35EFC4523}" type="presParOf" srcId="{D9AB69B9-DF8A-49B9-A0DD-ABD0F27D7BE8}" destId="{6EE6EAFE-F5B6-4D07-A820-5241F5C2C43B}" srcOrd="2" destOrd="0" presId="urn:microsoft.com/office/officeart/2005/8/layout/orgChart1"/>
    <dgm:cxn modelId="{090F84A5-DCA0-4F89-B7D7-0723C6C872B8}" type="presParOf" srcId="{6339A73C-8D6B-4D3E-9826-A1B80C45B908}" destId="{E6EA3413-F7D3-4B29-9443-30DC02F932D7}" srcOrd="2" destOrd="0" presId="urn:microsoft.com/office/officeart/2005/8/layout/orgChart1"/>
    <dgm:cxn modelId="{C2FDB259-51FA-487F-AE5C-5B558DD59604}" type="presParOf" srcId="{6339A73C-8D6B-4D3E-9826-A1B80C45B908}" destId="{2DFE80CC-1367-4F16-9DE8-73E8CF0C8002}" srcOrd="3" destOrd="0" presId="urn:microsoft.com/office/officeart/2005/8/layout/orgChart1"/>
    <dgm:cxn modelId="{BB3C5A32-C07C-4E83-954C-918734318955}" type="presParOf" srcId="{2DFE80CC-1367-4F16-9DE8-73E8CF0C8002}" destId="{4C7B868D-E8CC-47D1-B31F-749F33E8B557}" srcOrd="0" destOrd="0" presId="urn:microsoft.com/office/officeart/2005/8/layout/orgChart1"/>
    <dgm:cxn modelId="{5CF299C2-4F6D-4E7A-9591-2F979243E455}" type="presParOf" srcId="{4C7B868D-E8CC-47D1-B31F-749F33E8B557}" destId="{367597E0-07C4-49A2-AC23-9D5AC2827D46}" srcOrd="0" destOrd="0" presId="urn:microsoft.com/office/officeart/2005/8/layout/orgChart1"/>
    <dgm:cxn modelId="{365AD9F9-B120-40E8-B491-7A49A37D398B}" type="presParOf" srcId="{4C7B868D-E8CC-47D1-B31F-749F33E8B557}" destId="{C9BDCC33-8474-4F7D-9D5D-B3A8460693EA}" srcOrd="1" destOrd="0" presId="urn:microsoft.com/office/officeart/2005/8/layout/orgChart1"/>
    <dgm:cxn modelId="{4E64DC39-13CB-4999-973F-EFD23154122A}" type="presParOf" srcId="{2DFE80CC-1367-4F16-9DE8-73E8CF0C8002}" destId="{60265A8D-ADBB-4072-B648-F0A9A010DB0B}" srcOrd="1" destOrd="0" presId="urn:microsoft.com/office/officeart/2005/8/layout/orgChart1"/>
    <dgm:cxn modelId="{8CC9A716-7367-4C93-B8DC-D74AD280B173}" type="presParOf" srcId="{2DFE80CC-1367-4F16-9DE8-73E8CF0C8002}" destId="{872EDD1D-CDB8-4A7F-80B5-45DAA41531E1}" srcOrd="2" destOrd="0" presId="urn:microsoft.com/office/officeart/2005/8/layout/orgChart1"/>
    <dgm:cxn modelId="{495DEDBE-E67E-45A3-AD06-72D3D26D87BE}" type="presParOf" srcId="{6339A73C-8D6B-4D3E-9826-A1B80C45B908}" destId="{3B22AD9D-DA61-47CF-8A03-E5D9933275EA}" srcOrd="4" destOrd="0" presId="urn:microsoft.com/office/officeart/2005/8/layout/orgChart1"/>
    <dgm:cxn modelId="{B588175C-1FE2-44C2-8330-9E99E6ED258E}" type="presParOf" srcId="{6339A73C-8D6B-4D3E-9826-A1B80C45B908}" destId="{97144BC2-AE96-4DDE-AC9B-E638F9C0279A}" srcOrd="5" destOrd="0" presId="urn:microsoft.com/office/officeart/2005/8/layout/orgChart1"/>
    <dgm:cxn modelId="{DCA54366-224A-48AA-B3F6-C41EC3984DE5}" type="presParOf" srcId="{97144BC2-AE96-4DDE-AC9B-E638F9C0279A}" destId="{D8B63950-164C-4ADC-96CB-8D5FFBE6C29E}" srcOrd="0" destOrd="0" presId="urn:microsoft.com/office/officeart/2005/8/layout/orgChart1"/>
    <dgm:cxn modelId="{59E0735A-AC49-4DEC-8EEE-85A44DCD3687}" type="presParOf" srcId="{D8B63950-164C-4ADC-96CB-8D5FFBE6C29E}" destId="{8DB55699-D370-416C-85BC-06F94051E3FE}" srcOrd="0" destOrd="0" presId="urn:microsoft.com/office/officeart/2005/8/layout/orgChart1"/>
    <dgm:cxn modelId="{DF28E861-D192-4B99-926E-872DAC95873D}" type="presParOf" srcId="{D8B63950-164C-4ADC-96CB-8D5FFBE6C29E}" destId="{59EA8EAD-FC1B-4FD7-84B4-2393C06478B3}" srcOrd="1" destOrd="0" presId="urn:microsoft.com/office/officeart/2005/8/layout/orgChart1"/>
    <dgm:cxn modelId="{30FBC380-0C8D-44CE-9291-CB8865310A9B}" type="presParOf" srcId="{97144BC2-AE96-4DDE-AC9B-E638F9C0279A}" destId="{39583D08-B32A-4DCE-AFCD-BC2D20754F08}" srcOrd="1" destOrd="0" presId="urn:microsoft.com/office/officeart/2005/8/layout/orgChart1"/>
    <dgm:cxn modelId="{776EA3BB-5F2D-454B-A3C8-DAC86F116497}" type="presParOf" srcId="{39583D08-B32A-4DCE-AFCD-BC2D20754F08}" destId="{0C26005F-7AA9-4A25-93D9-AE642F09157C}" srcOrd="0" destOrd="0" presId="urn:microsoft.com/office/officeart/2005/8/layout/orgChart1"/>
    <dgm:cxn modelId="{939078D1-D2F0-4BCE-933D-2BA423B923A8}" type="presParOf" srcId="{39583D08-B32A-4DCE-AFCD-BC2D20754F08}" destId="{6DFE8D01-639B-4F0B-9569-3FDF9269540F}" srcOrd="1" destOrd="0" presId="urn:microsoft.com/office/officeart/2005/8/layout/orgChart1"/>
    <dgm:cxn modelId="{ED19783B-977A-45F4-8F07-03FCF2731563}" type="presParOf" srcId="{6DFE8D01-639B-4F0B-9569-3FDF9269540F}" destId="{76EF7E17-1679-4764-B3AA-8CDF92D2C555}" srcOrd="0" destOrd="0" presId="urn:microsoft.com/office/officeart/2005/8/layout/orgChart1"/>
    <dgm:cxn modelId="{7DFF83E2-4A4D-4CE9-A219-A18CEFC76E8A}" type="presParOf" srcId="{76EF7E17-1679-4764-B3AA-8CDF92D2C555}" destId="{CAF9972F-2F7D-4ADF-8681-1C07ED858BE5}" srcOrd="0" destOrd="0" presId="urn:microsoft.com/office/officeart/2005/8/layout/orgChart1"/>
    <dgm:cxn modelId="{EEA95BF5-4C46-49C5-B252-029966653532}" type="presParOf" srcId="{76EF7E17-1679-4764-B3AA-8CDF92D2C555}" destId="{551C5488-3F2F-46A4-9C17-45ADAE5398A0}" srcOrd="1" destOrd="0" presId="urn:microsoft.com/office/officeart/2005/8/layout/orgChart1"/>
    <dgm:cxn modelId="{B4B43FA3-0514-40F4-A476-5FBBD94FB843}" type="presParOf" srcId="{6DFE8D01-639B-4F0B-9569-3FDF9269540F}" destId="{5C609579-7409-41A4-9472-57A4840DDFB5}" srcOrd="1" destOrd="0" presId="urn:microsoft.com/office/officeart/2005/8/layout/orgChart1"/>
    <dgm:cxn modelId="{205221A5-770E-4D93-A854-0175693BAA85}" type="presParOf" srcId="{6DFE8D01-639B-4F0B-9569-3FDF9269540F}" destId="{22FB5E15-1EF2-4709-8690-DC28FF0484F7}" srcOrd="2" destOrd="0" presId="urn:microsoft.com/office/officeart/2005/8/layout/orgChart1"/>
    <dgm:cxn modelId="{D3673D0D-2448-4F56-9786-1F2D779B4954}" type="presParOf" srcId="{97144BC2-AE96-4DDE-AC9B-E638F9C0279A}" destId="{FD48284C-D284-404A-B7CF-6090FAE64163}" srcOrd="2" destOrd="0" presId="urn:microsoft.com/office/officeart/2005/8/layout/orgChart1"/>
    <dgm:cxn modelId="{28C94EAE-2B6B-4307-BCA6-8B48B07DBFF9}" type="presParOf" srcId="{6339A73C-8D6B-4D3E-9826-A1B80C45B908}" destId="{121FBF98-15C6-4F1E-BB7E-861B3652DDA3}" srcOrd="6" destOrd="0" presId="urn:microsoft.com/office/officeart/2005/8/layout/orgChart1"/>
    <dgm:cxn modelId="{F20514F5-85C3-45ED-8512-696FFB393D11}" type="presParOf" srcId="{6339A73C-8D6B-4D3E-9826-A1B80C45B908}" destId="{1B000961-6F37-4BF1-952A-298C3014FFF9}" srcOrd="7" destOrd="0" presId="urn:microsoft.com/office/officeart/2005/8/layout/orgChart1"/>
    <dgm:cxn modelId="{089EB09A-E776-4534-807D-7E0A296F9564}" type="presParOf" srcId="{1B000961-6F37-4BF1-952A-298C3014FFF9}" destId="{56107536-49AA-4217-896F-4A62AEA9FFCE}" srcOrd="0" destOrd="0" presId="urn:microsoft.com/office/officeart/2005/8/layout/orgChart1"/>
    <dgm:cxn modelId="{2F217F0B-8060-48DA-A6A2-82A6B1668460}" type="presParOf" srcId="{56107536-49AA-4217-896F-4A62AEA9FFCE}" destId="{3D41DCD1-5896-4CFF-A3DE-68A1DF072B99}" srcOrd="0" destOrd="0" presId="urn:microsoft.com/office/officeart/2005/8/layout/orgChart1"/>
    <dgm:cxn modelId="{B851C955-22D5-47AF-8C33-73FFFB69FE73}" type="presParOf" srcId="{56107536-49AA-4217-896F-4A62AEA9FFCE}" destId="{00E81700-684A-47F3-80F6-BB4941894237}" srcOrd="1" destOrd="0" presId="urn:microsoft.com/office/officeart/2005/8/layout/orgChart1"/>
    <dgm:cxn modelId="{E5B60227-74F3-48D9-941F-9DE37A33A788}" type="presParOf" srcId="{1B000961-6F37-4BF1-952A-298C3014FFF9}" destId="{F805665D-3E19-4A58-A20C-E556E53DAB98}" srcOrd="1" destOrd="0" presId="urn:microsoft.com/office/officeart/2005/8/layout/orgChart1"/>
    <dgm:cxn modelId="{9D1E058E-76A0-4E77-B4B1-A86757889285}" type="presParOf" srcId="{1B000961-6F37-4BF1-952A-298C3014FFF9}" destId="{B73FF624-1D9C-4958-A6FA-F758FEB351E0}" srcOrd="2" destOrd="0" presId="urn:microsoft.com/office/officeart/2005/8/layout/orgChart1"/>
    <dgm:cxn modelId="{E8DB4517-DD1C-434F-BFCD-AAA7ED059ED4}" type="presParOf" srcId="{6339A73C-8D6B-4D3E-9826-A1B80C45B908}" destId="{51A6A539-2265-4DC7-8994-71D6BB60BA57}" srcOrd="8" destOrd="0" presId="urn:microsoft.com/office/officeart/2005/8/layout/orgChart1"/>
    <dgm:cxn modelId="{599994D0-F472-499F-B571-0F705881EB54}" type="presParOf" srcId="{6339A73C-8D6B-4D3E-9826-A1B80C45B908}" destId="{20EACB0D-CF0D-4D04-A7F5-00FC8447B177}" srcOrd="9" destOrd="0" presId="urn:microsoft.com/office/officeart/2005/8/layout/orgChart1"/>
    <dgm:cxn modelId="{CBE3C321-C6BC-43C5-B218-0F6951DE9081}" type="presParOf" srcId="{20EACB0D-CF0D-4D04-A7F5-00FC8447B177}" destId="{A3EA84BB-352B-47B3-9A13-A2B3F8A59FB7}" srcOrd="0" destOrd="0" presId="urn:microsoft.com/office/officeart/2005/8/layout/orgChart1"/>
    <dgm:cxn modelId="{8B04274B-C07B-483C-BE61-2E3F4B16B27B}" type="presParOf" srcId="{A3EA84BB-352B-47B3-9A13-A2B3F8A59FB7}" destId="{A0EEDDAC-EFA3-4ECC-8F45-F9F687809EC8}" srcOrd="0" destOrd="0" presId="urn:microsoft.com/office/officeart/2005/8/layout/orgChart1"/>
    <dgm:cxn modelId="{F33DE4C0-10A3-4E97-A00D-5DF58E67B326}" type="presParOf" srcId="{A3EA84BB-352B-47B3-9A13-A2B3F8A59FB7}" destId="{E8815827-0FB8-4E8A-BC7A-0C1F350DA727}" srcOrd="1" destOrd="0" presId="urn:microsoft.com/office/officeart/2005/8/layout/orgChart1"/>
    <dgm:cxn modelId="{A11FCE2B-7421-43E6-856F-D4AA10D0B071}" type="presParOf" srcId="{20EACB0D-CF0D-4D04-A7F5-00FC8447B177}" destId="{F146B5D9-1B35-4FC9-9940-267C6528EAC4}" srcOrd="1" destOrd="0" presId="urn:microsoft.com/office/officeart/2005/8/layout/orgChart1"/>
    <dgm:cxn modelId="{01EEBD5E-30D7-46E9-AC0B-57C76D20CAF6}" type="presParOf" srcId="{F146B5D9-1B35-4FC9-9940-267C6528EAC4}" destId="{FFA53D8E-69F2-4CD5-BD10-BEBFADCCEEF8}" srcOrd="0" destOrd="0" presId="urn:microsoft.com/office/officeart/2005/8/layout/orgChart1"/>
    <dgm:cxn modelId="{65473F8B-BBB6-44F3-A19F-3C1129CC54E1}" type="presParOf" srcId="{F146B5D9-1B35-4FC9-9940-267C6528EAC4}" destId="{51C82834-D2C5-4335-B3B2-A1CC48C75C68}" srcOrd="1" destOrd="0" presId="urn:microsoft.com/office/officeart/2005/8/layout/orgChart1"/>
    <dgm:cxn modelId="{A22C5A17-FAA8-4F30-AF12-1F5C5F106362}" type="presParOf" srcId="{51C82834-D2C5-4335-B3B2-A1CC48C75C68}" destId="{BBA9824A-3CCA-4D2D-B566-26D33AF38CEE}" srcOrd="0" destOrd="0" presId="urn:microsoft.com/office/officeart/2005/8/layout/orgChart1"/>
    <dgm:cxn modelId="{F45D132D-9A94-4A3C-99FE-1DF098E7D406}" type="presParOf" srcId="{BBA9824A-3CCA-4D2D-B566-26D33AF38CEE}" destId="{D2F11368-85BE-4F19-BF82-84A71666568E}" srcOrd="0" destOrd="0" presId="urn:microsoft.com/office/officeart/2005/8/layout/orgChart1"/>
    <dgm:cxn modelId="{9E8C7933-A8C7-4383-9A21-2CB2C452B1F9}" type="presParOf" srcId="{BBA9824A-3CCA-4D2D-B566-26D33AF38CEE}" destId="{350BC310-4603-4FC0-B252-6347AA33041F}" srcOrd="1" destOrd="0" presId="urn:microsoft.com/office/officeart/2005/8/layout/orgChart1"/>
    <dgm:cxn modelId="{827844B7-2D1C-4D6E-8EB5-841B301B90C1}" type="presParOf" srcId="{51C82834-D2C5-4335-B3B2-A1CC48C75C68}" destId="{35F53C74-8874-4EE0-B4F7-D53617F3870E}" srcOrd="1" destOrd="0" presId="urn:microsoft.com/office/officeart/2005/8/layout/orgChart1"/>
    <dgm:cxn modelId="{7B6DE78F-2DEE-4966-86A4-EBE254F8E2FD}" type="presParOf" srcId="{51C82834-D2C5-4335-B3B2-A1CC48C75C68}" destId="{596A935D-B793-4817-B402-08B49C249691}" srcOrd="2" destOrd="0" presId="urn:microsoft.com/office/officeart/2005/8/layout/orgChart1"/>
    <dgm:cxn modelId="{613C31F6-9B4A-4027-A35F-10C66A816E13}" type="presParOf" srcId="{F146B5D9-1B35-4FC9-9940-267C6528EAC4}" destId="{34B6C160-E012-48B7-8BB3-CEEC8EB634FE}" srcOrd="2" destOrd="0" presId="urn:microsoft.com/office/officeart/2005/8/layout/orgChart1"/>
    <dgm:cxn modelId="{5F0F2A1C-12DF-4080-BD02-06EF07CE890D}" type="presParOf" srcId="{F146B5D9-1B35-4FC9-9940-267C6528EAC4}" destId="{B3355702-74C3-433F-91E3-04E69962C63F}" srcOrd="3" destOrd="0" presId="urn:microsoft.com/office/officeart/2005/8/layout/orgChart1"/>
    <dgm:cxn modelId="{E78FE1BF-9E27-4314-9BC7-1378E6E9D640}" type="presParOf" srcId="{B3355702-74C3-433F-91E3-04E69962C63F}" destId="{28914C22-B1AB-4B73-8B01-CDA49B13FB0E}" srcOrd="0" destOrd="0" presId="urn:microsoft.com/office/officeart/2005/8/layout/orgChart1"/>
    <dgm:cxn modelId="{2BDA3C62-6C4C-47D8-9C58-6B331288DE5F}" type="presParOf" srcId="{28914C22-B1AB-4B73-8B01-CDA49B13FB0E}" destId="{97492170-727C-4F4F-82B5-F652094994C2}" srcOrd="0" destOrd="0" presId="urn:microsoft.com/office/officeart/2005/8/layout/orgChart1"/>
    <dgm:cxn modelId="{2B0BB21F-F95F-4180-A17D-FF23ECB6EE56}" type="presParOf" srcId="{28914C22-B1AB-4B73-8B01-CDA49B13FB0E}" destId="{52642B55-2DD5-49FB-B5A6-561CA21A3260}" srcOrd="1" destOrd="0" presId="urn:microsoft.com/office/officeart/2005/8/layout/orgChart1"/>
    <dgm:cxn modelId="{93024B08-2090-4E0E-B122-EF813D4A30E2}" type="presParOf" srcId="{B3355702-74C3-433F-91E3-04E69962C63F}" destId="{08DFC05E-02E6-4A2D-8354-C3B1BEFF9533}" srcOrd="1" destOrd="0" presId="urn:microsoft.com/office/officeart/2005/8/layout/orgChart1"/>
    <dgm:cxn modelId="{4D317747-E74F-4F96-92FA-E2391B60AC27}" type="presParOf" srcId="{B3355702-74C3-433F-91E3-04E69962C63F}" destId="{62CC74DE-0E28-4638-A6E2-7AA02FDBA135}" srcOrd="2" destOrd="0" presId="urn:microsoft.com/office/officeart/2005/8/layout/orgChart1"/>
    <dgm:cxn modelId="{D96BAE05-5388-4B49-8584-ED33CC713E50}" type="presParOf" srcId="{F146B5D9-1B35-4FC9-9940-267C6528EAC4}" destId="{04D1F4FF-C41B-435C-A2B3-353A34FCAD2C}" srcOrd="4" destOrd="0" presId="urn:microsoft.com/office/officeart/2005/8/layout/orgChart1"/>
    <dgm:cxn modelId="{70EDD02E-E1A6-4F0F-B502-59AA23FFC8F0}" type="presParOf" srcId="{F146B5D9-1B35-4FC9-9940-267C6528EAC4}" destId="{33981478-53E1-4F39-98DB-5A3E58318F79}" srcOrd="5" destOrd="0" presId="urn:microsoft.com/office/officeart/2005/8/layout/orgChart1"/>
    <dgm:cxn modelId="{491C515B-97B3-479E-BF01-5598E45D09FE}" type="presParOf" srcId="{33981478-53E1-4F39-98DB-5A3E58318F79}" destId="{FA308990-9B9B-453D-B3ED-1D467AC28FAD}" srcOrd="0" destOrd="0" presId="urn:microsoft.com/office/officeart/2005/8/layout/orgChart1"/>
    <dgm:cxn modelId="{6DA8E79F-F23D-4F65-B22C-194D78A96DE1}" type="presParOf" srcId="{FA308990-9B9B-453D-B3ED-1D467AC28FAD}" destId="{26999EF0-42CC-4137-BEA1-114B2405A75D}" srcOrd="0" destOrd="0" presId="urn:microsoft.com/office/officeart/2005/8/layout/orgChart1"/>
    <dgm:cxn modelId="{9C393E75-BFC9-4090-9EB3-2903961E1721}" type="presParOf" srcId="{FA308990-9B9B-453D-B3ED-1D467AC28FAD}" destId="{1BDA78AA-B498-4064-9E21-18556459D22D}" srcOrd="1" destOrd="0" presId="urn:microsoft.com/office/officeart/2005/8/layout/orgChart1"/>
    <dgm:cxn modelId="{2B99777F-6878-4B01-8CDF-17425A224575}" type="presParOf" srcId="{33981478-53E1-4F39-98DB-5A3E58318F79}" destId="{02A7310D-5894-49B0-86A9-88B0286EE0AE}" srcOrd="1" destOrd="0" presId="urn:microsoft.com/office/officeart/2005/8/layout/orgChart1"/>
    <dgm:cxn modelId="{6891180B-D341-43CA-A075-C90729DEAAF8}" type="presParOf" srcId="{33981478-53E1-4F39-98DB-5A3E58318F79}" destId="{C29B1BDD-E658-4780-8367-4896531EB0AF}" srcOrd="2" destOrd="0" presId="urn:microsoft.com/office/officeart/2005/8/layout/orgChart1"/>
    <dgm:cxn modelId="{8F7438D3-1132-47E2-83C7-0FEE46CE9BB1}" type="presParOf" srcId="{F146B5D9-1B35-4FC9-9940-267C6528EAC4}" destId="{0CA2103D-A7CC-4515-8F34-9606E43F04F0}" srcOrd="6" destOrd="0" presId="urn:microsoft.com/office/officeart/2005/8/layout/orgChart1"/>
    <dgm:cxn modelId="{CC7D5883-8637-4B3F-AEBB-0D45A03545B3}" type="presParOf" srcId="{F146B5D9-1B35-4FC9-9940-267C6528EAC4}" destId="{F9548226-A485-45CD-B726-9B897074DFA2}" srcOrd="7" destOrd="0" presId="urn:microsoft.com/office/officeart/2005/8/layout/orgChart1"/>
    <dgm:cxn modelId="{052433C4-BBCD-4EF6-8100-71ED2923BB2E}" type="presParOf" srcId="{F9548226-A485-45CD-B726-9B897074DFA2}" destId="{6F6F96FD-97DC-40A4-95E5-454BE5BA306E}" srcOrd="0" destOrd="0" presId="urn:microsoft.com/office/officeart/2005/8/layout/orgChart1"/>
    <dgm:cxn modelId="{C9FDF228-00BD-4744-ABA6-C6041FE90090}" type="presParOf" srcId="{6F6F96FD-97DC-40A4-95E5-454BE5BA306E}" destId="{6A4191D8-2253-4799-9CDB-7C45B3B7BBFE}" srcOrd="0" destOrd="0" presId="urn:microsoft.com/office/officeart/2005/8/layout/orgChart1"/>
    <dgm:cxn modelId="{4AF4D359-841F-41D9-BB6C-1C5A6FD8D45F}" type="presParOf" srcId="{6F6F96FD-97DC-40A4-95E5-454BE5BA306E}" destId="{215B1847-2392-4CE5-B714-2F54CCD2EA11}" srcOrd="1" destOrd="0" presId="urn:microsoft.com/office/officeart/2005/8/layout/orgChart1"/>
    <dgm:cxn modelId="{9938BB45-761D-4B9B-BBE2-6B39F6C10130}" type="presParOf" srcId="{F9548226-A485-45CD-B726-9B897074DFA2}" destId="{4A8BA631-ED1C-43D2-9BFC-E37BDF28BD4B}" srcOrd="1" destOrd="0" presId="urn:microsoft.com/office/officeart/2005/8/layout/orgChart1"/>
    <dgm:cxn modelId="{03C5BB53-4C75-4118-868B-47E94A539BE1}" type="presParOf" srcId="{F9548226-A485-45CD-B726-9B897074DFA2}" destId="{9D4DA0CC-A9BD-43D0-AC93-CEDB69ED8718}" srcOrd="2" destOrd="0" presId="urn:microsoft.com/office/officeart/2005/8/layout/orgChart1"/>
    <dgm:cxn modelId="{82DF05FA-D49A-4D2B-84D9-1A71AF6C6602}" type="presParOf" srcId="{F146B5D9-1B35-4FC9-9940-267C6528EAC4}" destId="{12AAF4EE-4BF4-4DC0-B51E-FCDF1CD90C29}" srcOrd="8" destOrd="0" presId="urn:microsoft.com/office/officeart/2005/8/layout/orgChart1"/>
    <dgm:cxn modelId="{A026A31E-54E1-4FCC-B324-ECFEA54ED737}" type="presParOf" srcId="{F146B5D9-1B35-4FC9-9940-267C6528EAC4}" destId="{C1043F50-67A8-479F-8B4C-E57B961AC69B}" srcOrd="9" destOrd="0" presId="urn:microsoft.com/office/officeart/2005/8/layout/orgChart1"/>
    <dgm:cxn modelId="{ACAA7C70-0F25-46DB-BDF4-FDD82D82F628}" type="presParOf" srcId="{C1043F50-67A8-479F-8B4C-E57B961AC69B}" destId="{B1DD78C6-9721-474F-9914-FEFD2C540C7B}" srcOrd="0" destOrd="0" presId="urn:microsoft.com/office/officeart/2005/8/layout/orgChart1"/>
    <dgm:cxn modelId="{EBFF9E98-9287-4942-A915-92A2AA0767A2}" type="presParOf" srcId="{B1DD78C6-9721-474F-9914-FEFD2C540C7B}" destId="{8082A9C7-D512-436A-A177-FE924BA064F2}" srcOrd="0" destOrd="0" presId="urn:microsoft.com/office/officeart/2005/8/layout/orgChart1"/>
    <dgm:cxn modelId="{1C64D4FC-0F68-4898-BBB0-EE093176612E}" type="presParOf" srcId="{B1DD78C6-9721-474F-9914-FEFD2C540C7B}" destId="{CDFE090F-0578-4DA3-9578-9ED70BCBEB1E}" srcOrd="1" destOrd="0" presId="urn:microsoft.com/office/officeart/2005/8/layout/orgChart1"/>
    <dgm:cxn modelId="{718EDC0D-F9AE-4E01-8A1A-905DEBD9EFC7}" type="presParOf" srcId="{C1043F50-67A8-479F-8B4C-E57B961AC69B}" destId="{FA10B688-6C43-4C28-B580-187AA3468B12}" srcOrd="1" destOrd="0" presId="urn:microsoft.com/office/officeart/2005/8/layout/orgChart1"/>
    <dgm:cxn modelId="{6E5FEDB1-51D1-49C9-89FD-31B4E3498960}" type="presParOf" srcId="{C1043F50-67A8-479F-8B4C-E57B961AC69B}" destId="{CCF8C0C2-39FD-4B59-9FF1-DEEB898E8B8D}" srcOrd="2" destOrd="0" presId="urn:microsoft.com/office/officeart/2005/8/layout/orgChart1"/>
    <dgm:cxn modelId="{F818BA3D-8FB4-4DB3-8E87-4202BB26A5D7}" type="presParOf" srcId="{20EACB0D-CF0D-4D04-A7F5-00FC8447B177}" destId="{8300F6B2-FCF5-4379-B23C-D77E1733E0EB}" srcOrd="2" destOrd="0" presId="urn:microsoft.com/office/officeart/2005/8/layout/orgChart1"/>
    <dgm:cxn modelId="{84263478-80DA-4786-9EC4-FF19661E7C3B}" type="presParOf" srcId="{DB5A9BF4-E031-417F-B635-5BFE50B6BA92}" destId="{7482CFFD-EC2B-46D2-8A73-92219714A0C0}" srcOrd="2" destOrd="0" presId="urn:microsoft.com/office/officeart/2005/8/layout/orgChart1"/>
  </dgm:cxnLst>
  <dgm:bg/>
  <dgm:whole>
    <a:ln w="1905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AF4EE-4BF4-4DC0-B51E-FCDF1CD90C29}">
      <dsp:nvSpPr>
        <dsp:cNvPr id="0" name=""/>
        <dsp:cNvSpPr/>
      </dsp:nvSpPr>
      <dsp:spPr>
        <a:xfrm>
          <a:off x="7492746" y="1378968"/>
          <a:ext cx="170559" cy="3752310"/>
        </a:xfrm>
        <a:custGeom>
          <a:avLst/>
          <a:gdLst/>
          <a:ahLst/>
          <a:cxnLst/>
          <a:rect l="0" t="0" r="0" b="0"/>
          <a:pathLst>
            <a:path>
              <a:moveTo>
                <a:pt x="0" y="0"/>
              </a:moveTo>
              <a:lnTo>
                <a:pt x="0" y="3752310"/>
              </a:lnTo>
              <a:lnTo>
                <a:pt x="170559" y="3752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A2103D-A7CC-4515-8F34-9606E43F04F0}">
      <dsp:nvSpPr>
        <dsp:cNvPr id="0" name=""/>
        <dsp:cNvSpPr/>
      </dsp:nvSpPr>
      <dsp:spPr>
        <a:xfrm>
          <a:off x="7492746" y="1378968"/>
          <a:ext cx="170559" cy="2944995"/>
        </a:xfrm>
        <a:custGeom>
          <a:avLst/>
          <a:gdLst/>
          <a:ahLst/>
          <a:cxnLst/>
          <a:rect l="0" t="0" r="0" b="0"/>
          <a:pathLst>
            <a:path>
              <a:moveTo>
                <a:pt x="0" y="0"/>
              </a:moveTo>
              <a:lnTo>
                <a:pt x="0" y="2944995"/>
              </a:lnTo>
              <a:lnTo>
                <a:pt x="170559" y="29449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D1F4FF-C41B-435C-A2B3-353A34FCAD2C}">
      <dsp:nvSpPr>
        <dsp:cNvPr id="0" name=""/>
        <dsp:cNvSpPr/>
      </dsp:nvSpPr>
      <dsp:spPr>
        <a:xfrm>
          <a:off x="7492746" y="1378968"/>
          <a:ext cx="170559" cy="2137680"/>
        </a:xfrm>
        <a:custGeom>
          <a:avLst/>
          <a:gdLst/>
          <a:ahLst/>
          <a:cxnLst/>
          <a:rect l="0" t="0" r="0" b="0"/>
          <a:pathLst>
            <a:path>
              <a:moveTo>
                <a:pt x="0" y="0"/>
              </a:moveTo>
              <a:lnTo>
                <a:pt x="0" y="2137680"/>
              </a:lnTo>
              <a:lnTo>
                <a:pt x="170559" y="21376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B6C160-E012-48B7-8BB3-CEEC8EB634FE}">
      <dsp:nvSpPr>
        <dsp:cNvPr id="0" name=""/>
        <dsp:cNvSpPr/>
      </dsp:nvSpPr>
      <dsp:spPr>
        <a:xfrm>
          <a:off x="7492746" y="1378968"/>
          <a:ext cx="170559" cy="1330364"/>
        </a:xfrm>
        <a:custGeom>
          <a:avLst/>
          <a:gdLst/>
          <a:ahLst/>
          <a:cxnLst/>
          <a:rect l="0" t="0" r="0" b="0"/>
          <a:pathLst>
            <a:path>
              <a:moveTo>
                <a:pt x="0" y="0"/>
              </a:moveTo>
              <a:lnTo>
                <a:pt x="0" y="1330364"/>
              </a:lnTo>
              <a:lnTo>
                <a:pt x="170559" y="13303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A53D8E-69F2-4CD5-BD10-BEBFADCCEEF8}">
      <dsp:nvSpPr>
        <dsp:cNvPr id="0" name=""/>
        <dsp:cNvSpPr/>
      </dsp:nvSpPr>
      <dsp:spPr>
        <a:xfrm>
          <a:off x="7492746" y="1378968"/>
          <a:ext cx="170559" cy="523049"/>
        </a:xfrm>
        <a:custGeom>
          <a:avLst/>
          <a:gdLst/>
          <a:ahLst/>
          <a:cxnLst/>
          <a:rect l="0" t="0" r="0" b="0"/>
          <a:pathLst>
            <a:path>
              <a:moveTo>
                <a:pt x="0" y="0"/>
              </a:moveTo>
              <a:lnTo>
                <a:pt x="0" y="523049"/>
              </a:lnTo>
              <a:lnTo>
                <a:pt x="170559" y="5230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6A539-2265-4DC7-8994-71D6BB60BA57}">
      <dsp:nvSpPr>
        <dsp:cNvPr id="0" name=""/>
        <dsp:cNvSpPr/>
      </dsp:nvSpPr>
      <dsp:spPr>
        <a:xfrm>
          <a:off x="5195877" y="571653"/>
          <a:ext cx="2751694" cy="238783"/>
        </a:xfrm>
        <a:custGeom>
          <a:avLst/>
          <a:gdLst/>
          <a:ahLst/>
          <a:cxnLst/>
          <a:rect l="0" t="0" r="0" b="0"/>
          <a:pathLst>
            <a:path>
              <a:moveTo>
                <a:pt x="0" y="0"/>
              </a:moveTo>
              <a:lnTo>
                <a:pt x="0" y="119391"/>
              </a:lnTo>
              <a:lnTo>
                <a:pt x="2751694" y="119391"/>
              </a:lnTo>
              <a:lnTo>
                <a:pt x="2751694" y="2387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1FBF98-15C6-4F1E-BB7E-861B3652DDA3}">
      <dsp:nvSpPr>
        <dsp:cNvPr id="0" name=""/>
        <dsp:cNvSpPr/>
      </dsp:nvSpPr>
      <dsp:spPr>
        <a:xfrm>
          <a:off x="5195877" y="571653"/>
          <a:ext cx="1375847" cy="238783"/>
        </a:xfrm>
        <a:custGeom>
          <a:avLst/>
          <a:gdLst/>
          <a:ahLst/>
          <a:cxnLst/>
          <a:rect l="0" t="0" r="0" b="0"/>
          <a:pathLst>
            <a:path>
              <a:moveTo>
                <a:pt x="0" y="0"/>
              </a:moveTo>
              <a:lnTo>
                <a:pt x="0" y="119391"/>
              </a:lnTo>
              <a:lnTo>
                <a:pt x="1375847" y="119391"/>
              </a:lnTo>
              <a:lnTo>
                <a:pt x="1375847" y="2387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26005F-7AA9-4A25-93D9-AE642F09157C}">
      <dsp:nvSpPr>
        <dsp:cNvPr id="0" name=""/>
        <dsp:cNvSpPr/>
      </dsp:nvSpPr>
      <dsp:spPr>
        <a:xfrm>
          <a:off x="4741051" y="1378968"/>
          <a:ext cx="170559" cy="523049"/>
        </a:xfrm>
        <a:custGeom>
          <a:avLst/>
          <a:gdLst/>
          <a:ahLst/>
          <a:cxnLst/>
          <a:rect l="0" t="0" r="0" b="0"/>
          <a:pathLst>
            <a:path>
              <a:moveTo>
                <a:pt x="0" y="0"/>
              </a:moveTo>
              <a:lnTo>
                <a:pt x="0" y="523049"/>
              </a:lnTo>
              <a:lnTo>
                <a:pt x="170559" y="5230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22AD9D-DA61-47CF-8A03-E5D9933275EA}">
      <dsp:nvSpPr>
        <dsp:cNvPr id="0" name=""/>
        <dsp:cNvSpPr/>
      </dsp:nvSpPr>
      <dsp:spPr>
        <a:xfrm>
          <a:off x="5150157" y="571653"/>
          <a:ext cx="91440" cy="238783"/>
        </a:xfrm>
        <a:custGeom>
          <a:avLst/>
          <a:gdLst/>
          <a:ahLst/>
          <a:cxnLst/>
          <a:rect l="0" t="0" r="0" b="0"/>
          <a:pathLst>
            <a:path>
              <a:moveTo>
                <a:pt x="45720" y="0"/>
              </a:moveTo>
              <a:lnTo>
                <a:pt x="45720" y="2387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EA3413-F7D3-4B29-9443-30DC02F932D7}">
      <dsp:nvSpPr>
        <dsp:cNvPr id="0" name=""/>
        <dsp:cNvSpPr/>
      </dsp:nvSpPr>
      <dsp:spPr>
        <a:xfrm>
          <a:off x="3820029" y="571653"/>
          <a:ext cx="1375847" cy="238783"/>
        </a:xfrm>
        <a:custGeom>
          <a:avLst/>
          <a:gdLst/>
          <a:ahLst/>
          <a:cxnLst/>
          <a:rect l="0" t="0" r="0" b="0"/>
          <a:pathLst>
            <a:path>
              <a:moveTo>
                <a:pt x="1375847" y="0"/>
              </a:moveTo>
              <a:lnTo>
                <a:pt x="1375847" y="119391"/>
              </a:lnTo>
              <a:lnTo>
                <a:pt x="0" y="119391"/>
              </a:lnTo>
              <a:lnTo>
                <a:pt x="0" y="2387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A4ACF0-AE3F-402A-B93D-03BFBA214F55}">
      <dsp:nvSpPr>
        <dsp:cNvPr id="0" name=""/>
        <dsp:cNvSpPr/>
      </dsp:nvSpPr>
      <dsp:spPr>
        <a:xfrm>
          <a:off x="2444182" y="571653"/>
          <a:ext cx="2751694" cy="238783"/>
        </a:xfrm>
        <a:custGeom>
          <a:avLst/>
          <a:gdLst/>
          <a:ahLst/>
          <a:cxnLst/>
          <a:rect l="0" t="0" r="0" b="0"/>
          <a:pathLst>
            <a:path>
              <a:moveTo>
                <a:pt x="2751694" y="0"/>
              </a:moveTo>
              <a:lnTo>
                <a:pt x="2751694" y="119391"/>
              </a:lnTo>
              <a:lnTo>
                <a:pt x="0" y="119391"/>
              </a:lnTo>
              <a:lnTo>
                <a:pt x="0" y="2387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0C7E5A-5765-4136-91A3-2AA0C110E48A}">
      <dsp:nvSpPr>
        <dsp:cNvPr id="0" name=""/>
        <dsp:cNvSpPr/>
      </dsp:nvSpPr>
      <dsp:spPr>
        <a:xfrm>
          <a:off x="4627345" y="3121"/>
          <a:ext cx="1137063" cy="568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AB</a:t>
          </a:r>
        </a:p>
      </dsp:txBody>
      <dsp:txXfrm>
        <a:off x="4627345" y="3121"/>
        <a:ext cx="1137063" cy="568531"/>
      </dsp:txXfrm>
    </dsp:sp>
    <dsp:sp modelId="{0F70CCFC-5768-49A0-9DA3-FDD6E9027570}">
      <dsp:nvSpPr>
        <dsp:cNvPr id="0" name=""/>
        <dsp:cNvSpPr/>
      </dsp:nvSpPr>
      <dsp:spPr>
        <a:xfrm>
          <a:off x="1875650" y="810436"/>
          <a:ext cx="1137063" cy="568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Finance</a:t>
          </a:r>
        </a:p>
        <a:p>
          <a:pPr marL="0" lvl="0" indent="0" algn="ctr" defTabSz="400050">
            <a:lnSpc>
              <a:spcPct val="90000"/>
            </a:lnSpc>
            <a:spcBef>
              <a:spcPct val="0"/>
            </a:spcBef>
            <a:spcAft>
              <a:spcPct val="35000"/>
            </a:spcAft>
            <a:buNone/>
          </a:pPr>
          <a:r>
            <a:rPr lang="en-GB" sz="900" kern="1200" dirty="0"/>
            <a:t>Helen Colbourne</a:t>
          </a:r>
        </a:p>
      </dsp:txBody>
      <dsp:txXfrm>
        <a:off x="1875650" y="810436"/>
        <a:ext cx="1137063" cy="568531"/>
      </dsp:txXfrm>
    </dsp:sp>
    <dsp:sp modelId="{367597E0-07C4-49A2-AC23-9D5AC2827D46}">
      <dsp:nvSpPr>
        <dsp:cNvPr id="0" name=""/>
        <dsp:cNvSpPr/>
      </dsp:nvSpPr>
      <dsp:spPr>
        <a:xfrm>
          <a:off x="3251497" y="810436"/>
          <a:ext cx="1137063" cy="568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HR</a:t>
          </a:r>
        </a:p>
        <a:p>
          <a:pPr marL="0" lvl="0" indent="0" algn="ctr" defTabSz="400050">
            <a:lnSpc>
              <a:spcPct val="90000"/>
            </a:lnSpc>
            <a:spcBef>
              <a:spcPct val="0"/>
            </a:spcBef>
            <a:spcAft>
              <a:spcPct val="35000"/>
            </a:spcAft>
            <a:buNone/>
          </a:pPr>
          <a:r>
            <a:rPr lang="en-GB" sz="900" kern="1200" dirty="0"/>
            <a:t>Dawn Landers</a:t>
          </a:r>
        </a:p>
      </dsp:txBody>
      <dsp:txXfrm>
        <a:off x="3251497" y="810436"/>
        <a:ext cx="1137063" cy="568531"/>
      </dsp:txXfrm>
    </dsp:sp>
    <dsp:sp modelId="{8DB55699-D370-416C-85BC-06F94051E3FE}">
      <dsp:nvSpPr>
        <dsp:cNvPr id="0" name=""/>
        <dsp:cNvSpPr/>
      </dsp:nvSpPr>
      <dsp:spPr>
        <a:xfrm>
          <a:off x="4627345" y="810436"/>
          <a:ext cx="1137063" cy="568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Software Development Manager</a:t>
          </a:r>
        </a:p>
        <a:p>
          <a:pPr marL="0" lvl="0" indent="0" algn="ctr" defTabSz="400050">
            <a:lnSpc>
              <a:spcPct val="90000"/>
            </a:lnSpc>
            <a:spcBef>
              <a:spcPct val="0"/>
            </a:spcBef>
            <a:spcAft>
              <a:spcPct val="35000"/>
            </a:spcAft>
            <a:buNone/>
          </a:pPr>
          <a:r>
            <a:rPr lang="en-GB" sz="900" kern="1200" dirty="0"/>
            <a:t>Paul Stock</a:t>
          </a:r>
        </a:p>
      </dsp:txBody>
      <dsp:txXfrm>
        <a:off x="4627345" y="810436"/>
        <a:ext cx="1137063" cy="568531"/>
      </dsp:txXfrm>
    </dsp:sp>
    <dsp:sp modelId="{CAF9972F-2F7D-4ADF-8681-1C07ED858BE5}">
      <dsp:nvSpPr>
        <dsp:cNvPr id="0" name=""/>
        <dsp:cNvSpPr/>
      </dsp:nvSpPr>
      <dsp:spPr>
        <a:xfrm>
          <a:off x="4911611" y="1617752"/>
          <a:ext cx="1137063" cy="568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Infrastructure</a:t>
          </a:r>
        </a:p>
        <a:p>
          <a:pPr marL="0" lvl="0" indent="0" algn="ctr" defTabSz="400050">
            <a:lnSpc>
              <a:spcPct val="90000"/>
            </a:lnSpc>
            <a:spcBef>
              <a:spcPct val="0"/>
            </a:spcBef>
            <a:spcAft>
              <a:spcPct val="35000"/>
            </a:spcAft>
            <a:buNone/>
          </a:pPr>
          <a:r>
            <a:rPr lang="en-GB" sz="900" kern="1200" dirty="0"/>
            <a:t>Dan Brereton</a:t>
          </a:r>
        </a:p>
      </dsp:txBody>
      <dsp:txXfrm>
        <a:off x="4911611" y="1617752"/>
        <a:ext cx="1137063" cy="568531"/>
      </dsp:txXfrm>
    </dsp:sp>
    <dsp:sp modelId="{3D41DCD1-5896-4CFF-A3DE-68A1DF072B99}">
      <dsp:nvSpPr>
        <dsp:cNvPr id="0" name=""/>
        <dsp:cNvSpPr/>
      </dsp:nvSpPr>
      <dsp:spPr>
        <a:xfrm>
          <a:off x="6003192" y="810436"/>
          <a:ext cx="1137063" cy="568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BPU </a:t>
          </a:r>
        </a:p>
        <a:p>
          <a:pPr marL="0" lvl="0" indent="0" algn="ctr" defTabSz="400050">
            <a:lnSpc>
              <a:spcPct val="90000"/>
            </a:lnSpc>
            <a:spcBef>
              <a:spcPct val="0"/>
            </a:spcBef>
            <a:spcAft>
              <a:spcPct val="35000"/>
            </a:spcAft>
            <a:buNone/>
          </a:pPr>
          <a:r>
            <a:rPr lang="en-GB" sz="900" kern="1200" dirty="0"/>
            <a:t>Clive Hawthorn</a:t>
          </a:r>
        </a:p>
      </dsp:txBody>
      <dsp:txXfrm>
        <a:off x="6003192" y="810436"/>
        <a:ext cx="1137063" cy="568531"/>
      </dsp:txXfrm>
    </dsp:sp>
    <dsp:sp modelId="{A0EEDDAC-EFA3-4ECC-8F45-F9F687809EC8}">
      <dsp:nvSpPr>
        <dsp:cNvPr id="0" name=""/>
        <dsp:cNvSpPr/>
      </dsp:nvSpPr>
      <dsp:spPr>
        <a:xfrm>
          <a:off x="7379039" y="810436"/>
          <a:ext cx="1137063" cy="568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Customer Success Manager </a:t>
          </a:r>
        </a:p>
        <a:p>
          <a:pPr marL="0" lvl="0" indent="0" algn="ctr" defTabSz="400050">
            <a:lnSpc>
              <a:spcPct val="90000"/>
            </a:lnSpc>
            <a:spcBef>
              <a:spcPct val="0"/>
            </a:spcBef>
            <a:spcAft>
              <a:spcPct val="35000"/>
            </a:spcAft>
            <a:buNone/>
          </a:pPr>
          <a:r>
            <a:rPr lang="en-GB" sz="900" kern="1200" dirty="0"/>
            <a:t>Mandy Watson</a:t>
          </a:r>
        </a:p>
      </dsp:txBody>
      <dsp:txXfrm>
        <a:off x="7379039" y="810436"/>
        <a:ext cx="1137063" cy="568531"/>
      </dsp:txXfrm>
    </dsp:sp>
    <dsp:sp modelId="{D2F11368-85BE-4F19-BF82-84A71666568E}">
      <dsp:nvSpPr>
        <dsp:cNvPr id="0" name=""/>
        <dsp:cNvSpPr/>
      </dsp:nvSpPr>
      <dsp:spPr>
        <a:xfrm>
          <a:off x="7663305" y="1617752"/>
          <a:ext cx="1137063" cy="568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Technical Consultants Martin Stocker</a:t>
          </a:r>
        </a:p>
      </dsp:txBody>
      <dsp:txXfrm>
        <a:off x="7663305" y="1617752"/>
        <a:ext cx="1137063" cy="568531"/>
      </dsp:txXfrm>
    </dsp:sp>
    <dsp:sp modelId="{97492170-727C-4F4F-82B5-F652094994C2}">
      <dsp:nvSpPr>
        <dsp:cNvPr id="0" name=""/>
        <dsp:cNvSpPr/>
      </dsp:nvSpPr>
      <dsp:spPr>
        <a:xfrm>
          <a:off x="7663305" y="2425067"/>
          <a:ext cx="1137063" cy="568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Training</a:t>
          </a:r>
        </a:p>
      </dsp:txBody>
      <dsp:txXfrm>
        <a:off x="7663305" y="2425067"/>
        <a:ext cx="1137063" cy="568531"/>
      </dsp:txXfrm>
    </dsp:sp>
    <dsp:sp modelId="{26999EF0-42CC-4137-BEA1-114B2405A75D}">
      <dsp:nvSpPr>
        <dsp:cNvPr id="0" name=""/>
        <dsp:cNvSpPr/>
      </dsp:nvSpPr>
      <dsp:spPr>
        <a:xfrm>
          <a:off x="7663305" y="3232382"/>
          <a:ext cx="1137063" cy="568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Project Management Jackie Dignam</a:t>
          </a:r>
        </a:p>
      </dsp:txBody>
      <dsp:txXfrm>
        <a:off x="7663305" y="3232382"/>
        <a:ext cx="1137063" cy="568531"/>
      </dsp:txXfrm>
    </dsp:sp>
    <dsp:sp modelId="{6A4191D8-2253-4799-9CDB-7C45B3B7BBFE}">
      <dsp:nvSpPr>
        <dsp:cNvPr id="0" name=""/>
        <dsp:cNvSpPr/>
      </dsp:nvSpPr>
      <dsp:spPr>
        <a:xfrm>
          <a:off x="7663305" y="4039698"/>
          <a:ext cx="1137063" cy="568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Support </a:t>
          </a:r>
        </a:p>
        <a:p>
          <a:pPr marL="0" lvl="0" indent="0" algn="ctr" defTabSz="400050">
            <a:lnSpc>
              <a:spcPct val="90000"/>
            </a:lnSpc>
            <a:spcBef>
              <a:spcPct val="0"/>
            </a:spcBef>
            <a:spcAft>
              <a:spcPct val="35000"/>
            </a:spcAft>
            <a:buNone/>
          </a:pPr>
          <a:r>
            <a:rPr lang="en-GB" sz="900" kern="1200" dirty="0"/>
            <a:t>Kevin Johnston</a:t>
          </a:r>
        </a:p>
      </dsp:txBody>
      <dsp:txXfrm>
        <a:off x="7663305" y="4039698"/>
        <a:ext cx="1137063" cy="568531"/>
      </dsp:txXfrm>
    </dsp:sp>
    <dsp:sp modelId="{8082A9C7-D512-436A-A177-FE924BA064F2}">
      <dsp:nvSpPr>
        <dsp:cNvPr id="0" name=""/>
        <dsp:cNvSpPr/>
      </dsp:nvSpPr>
      <dsp:spPr>
        <a:xfrm>
          <a:off x="7663305" y="4847013"/>
          <a:ext cx="1137063" cy="568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Sales &amp; Marketing</a:t>
          </a:r>
        </a:p>
      </dsp:txBody>
      <dsp:txXfrm>
        <a:off x="7663305" y="4847013"/>
        <a:ext cx="1137063" cy="5685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9A0AD-A4A7-436A-AA62-050FA852F3AE}" type="datetimeFigureOut">
              <a:rPr lang="en-US" smtClean="0"/>
              <a:t>4/22/2021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5ECCD-EF27-49A5-A2AC-83E0E734C697}" type="slidenum">
              <a:rPr lang="en-US" smtClean="0"/>
              <a:t>‹#›</a:t>
            </a:fld>
            <a:endParaRPr lang="en-US" dirty="0"/>
          </a:p>
        </p:txBody>
      </p:sp>
    </p:spTree>
    <p:extLst>
      <p:ext uri="{BB962C8B-B14F-4D97-AF65-F5344CB8AC3E}">
        <p14:creationId xmlns:p14="http://schemas.microsoft.com/office/powerpoint/2010/main" val="213974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F5ECCD-EF27-49A5-A2AC-83E0E734C6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129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BF5ECCD-EF27-49A5-A2AC-83E0E734C697}" type="slidenum">
              <a:rPr lang="en-US" smtClean="0"/>
              <a:t>17</a:t>
            </a:fld>
            <a:endParaRPr lang="en-US" dirty="0"/>
          </a:p>
        </p:txBody>
      </p:sp>
    </p:spTree>
    <p:extLst>
      <p:ext uri="{BB962C8B-B14F-4D97-AF65-F5344CB8AC3E}">
        <p14:creationId xmlns:p14="http://schemas.microsoft.com/office/powerpoint/2010/main" val="205807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F5ECCD-EF27-49A5-A2AC-83E0E734C6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379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F5ECCD-EF27-49A5-A2AC-83E0E734C6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320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F5ECCD-EF27-49A5-A2AC-83E0E734C6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65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F5ECCD-EF27-49A5-A2AC-83E0E734C6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261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F5ECCD-EF27-49A5-A2AC-83E0E734C6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75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BF5ECCD-EF27-49A5-A2AC-83E0E734C697}" type="slidenum">
              <a:rPr lang="en-US" smtClean="0"/>
              <a:t>2</a:t>
            </a:fld>
            <a:endParaRPr lang="en-US" dirty="0"/>
          </a:p>
        </p:txBody>
      </p:sp>
    </p:spTree>
    <p:extLst>
      <p:ext uri="{BB962C8B-B14F-4D97-AF65-F5344CB8AC3E}">
        <p14:creationId xmlns:p14="http://schemas.microsoft.com/office/powerpoint/2010/main" val="96182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F5ECCD-EF27-49A5-A2AC-83E0E734C6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4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F5ECCD-EF27-49A5-A2AC-83E0E734C6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778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F5ECCD-EF27-49A5-A2AC-83E0E734C6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973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F5ECCD-EF27-49A5-A2AC-83E0E734C6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0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F5ECCD-EF27-49A5-A2AC-83E0E734C6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29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F5ECCD-EF27-49A5-A2AC-83E0E734C6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93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F5ECCD-EF27-49A5-A2AC-83E0E734C6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90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4457-CF2F-4688-810D-3D2AD5C10E76}"/>
              </a:ext>
            </a:extLst>
          </p:cNvPr>
          <p:cNvSpPr>
            <a:spLocks noGrp="1"/>
          </p:cNvSpPr>
          <p:nvPr>
            <p:ph type="ctrTitle"/>
          </p:nvPr>
        </p:nvSpPr>
        <p:spPr>
          <a:xfrm>
            <a:off x="1524000" y="1122363"/>
            <a:ext cx="9144000" cy="2387600"/>
          </a:xfrm>
        </p:spPr>
        <p:txBody>
          <a:bodyPr anchor="b"/>
          <a:lstStyle>
            <a:lvl1pPr algn="ctr">
              <a:defRPr sz="6000">
                <a:solidFill>
                  <a:srgbClr val="5A5A5E"/>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0E35DE7-F563-4771-90DE-F779865D726B}"/>
              </a:ext>
            </a:extLst>
          </p:cNvPr>
          <p:cNvSpPr>
            <a:spLocks noGrp="1"/>
          </p:cNvSpPr>
          <p:nvPr>
            <p:ph type="subTitle" idx="1"/>
          </p:nvPr>
        </p:nvSpPr>
        <p:spPr>
          <a:xfrm>
            <a:off x="1524000" y="3602038"/>
            <a:ext cx="9144000" cy="1655762"/>
          </a:xfrm>
        </p:spPr>
        <p:txBody>
          <a:bodyPr/>
          <a:lstStyle>
            <a:lvl1pPr marL="0" indent="0" algn="ctr">
              <a:buNone/>
              <a:defRPr sz="2400">
                <a:solidFill>
                  <a:srgbClr val="57575B"/>
                </a:solidFill>
                <a:latin typeface="Futura"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grpSp>
        <p:nvGrpSpPr>
          <p:cNvPr id="5" name="Group 4">
            <a:extLst>
              <a:ext uri="{FF2B5EF4-FFF2-40B4-BE49-F238E27FC236}">
                <a16:creationId xmlns:a16="http://schemas.microsoft.com/office/drawing/2014/main" id="{45F957BC-8D2D-4949-A406-A849A85D45FD}"/>
              </a:ext>
            </a:extLst>
          </p:cNvPr>
          <p:cNvGrpSpPr/>
          <p:nvPr userDrawn="1"/>
        </p:nvGrpSpPr>
        <p:grpSpPr>
          <a:xfrm>
            <a:off x="0" y="0"/>
            <a:ext cx="12192000" cy="549275"/>
            <a:chOff x="0" y="0"/>
            <a:chExt cx="12192000" cy="549275"/>
          </a:xfrm>
        </p:grpSpPr>
        <p:sp>
          <p:nvSpPr>
            <p:cNvPr id="4" name="Rectangle 3">
              <a:extLst>
                <a:ext uri="{FF2B5EF4-FFF2-40B4-BE49-F238E27FC236}">
                  <a16:creationId xmlns:a16="http://schemas.microsoft.com/office/drawing/2014/main" id="{B97BC1DC-F5AB-48D8-B11B-C61138C50C7A}"/>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E30A8185-4B3F-4181-967E-2ECE4D7C787B}"/>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904E192-CAB1-4512-A593-FFB51A86F0CA}"/>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76649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4457-CF2F-4688-810D-3D2AD5C10E76}"/>
              </a:ext>
            </a:extLst>
          </p:cNvPr>
          <p:cNvSpPr>
            <a:spLocks noGrp="1"/>
          </p:cNvSpPr>
          <p:nvPr>
            <p:ph type="ctrTitle"/>
          </p:nvPr>
        </p:nvSpPr>
        <p:spPr>
          <a:xfrm>
            <a:off x="1524000" y="1122363"/>
            <a:ext cx="9144000" cy="2387600"/>
          </a:xfrm>
        </p:spPr>
        <p:txBody>
          <a:bodyPr anchor="b"/>
          <a:lstStyle>
            <a:lvl1pPr algn="ctr">
              <a:defRPr sz="6000">
                <a:solidFill>
                  <a:srgbClr val="5A5A5E"/>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0E35DE7-F563-4771-90DE-F779865D726B}"/>
              </a:ext>
            </a:extLst>
          </p:cNvPr>
          <p:cNvSpPr>
            <a:spLocks noGrp="1"/>
          </p:cNvSpPr>
          <p:nvPr>
            <p:ph type="subTitle" idx="1"/>
          </p:nvPr>
        </p:nvSpPr>
        <p:spPr>
          <a:xfrm>
            <a:off x="1524000" y="3602038"/>
            <a:ext cx="9144000" cy="1655762"/>
          </a:xfrm>
        </p:spPr>
        <p:txBody>
          <a:bodyPr/>
          <a:lstStyle>
            <a:lvl1pPr marL="0" indent="0" algn="ctr">
              <a:buNone/>
              <a:defRPr sz="2400">
                <a:solidFill>
                  <a:srgbClr val="57575B"/>
                </a:solidFill>
                <a:latin typeface="Futura"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grpSp>
        <p:nvGrpSpPr>
          <p:cNvPr id="5" name="Group 4">
            <a:extLst>
              <a:ext uri="{FF2B5EF4-FFF2-40B4-BE49-F238E27FC236}">
                <a16:creationId xmlns:a16="http://schemas.microsoft.com/office/drawing/2014/main" id="{45F957BC-8D2D-4949-A406-A849A85D45FD}"/>
              </a:ext>
            </a:extLst>
          </p:cNvPr>
          <p:cNvGrpSpPr/>
          <p:nvPr userDrawn="1"/>
        </p:nvGrpSpPr>
        <p:grpSpPr>
          <a:xfrm>
            <a:off x="0" y="0"/>
            <a:ext cx="12192000" cy="549275"/>
            <a:chOff x="0" y="0"/>
            <a:chExt cx="12192000" cy="549275"/>
          </a:xfrm>
        </p:grpSpPr>
        <p:sp>
          <p:nvSpPr>
            <p:cNvPr id="4" name="Rectangle 3">
              <a:extLst>
                <a:ext uri="{FF2B5EF4-FFF2-40B4-BE49-F238E27FC236}">
                  <a16:creationId xmlns:a16="http://schemas.microsoft.com/office/drawing/2014/main" id="{B97BC1DC-F5AB-48D8-B11B-C61138C50C7A}"/>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E30A8185-4B3F-4181-967E-2ECE4D7C787B}"/>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904E192-CAB1-4512-A593-FFB51A86F0CA}"/>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19839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C6E2-3399-4E93-9E46-7C6439567252}"/>
              </a:ext>
            </a:extLst>
          </p:cNvPr>
          <p:cNvSpPr>
            <a:spLocks noGrp="1"/>
          </p:cNvSpPr>
          <p:nvPr>
            <p:ph type="title"/>
          </p:nvPr>
        </p:nvSpPr>
        <p:spPr/>
        <p:txBody>
          <a:bodyPr/>
          <a:lstStyle>
            <a:lvl1pPr algn="ct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BD699E9-B8EF-459B-873B-7C76E778AD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5" name="Group 4">
            <a:extLst>
              <a:ext uri="{FF2B5EF4-FFF2-40B4-BE49-F238E27FC236}">
                <a16:creationId xmlns:a16="http://schemas.microsoft.com/office/drawing/2014/main" id="{271CCFFC-5911-4D39-AD1A-D67205B7D0BF}"/>
              </a:ext>
            </a:extLst>
          </p:cNvPr>
          <p:cNvGrpSpPr/>
          <p:nvPr userDrawn="1"/>
        </p:nvGrpSpPr>
        <p:grpSpPr>
          <a:xfrm>
            <a:off x="0" y="0"/>
            <a:ext cx="12192000" cy="549275"/>
            <a:chOff x="0" y="0"/>
            <a:chExt cx="12192000" cy="549275"/>
          </a:xfrm>
        </p:grpSpPr>
        <p:sp>
          <p:nvSpPr>
            <p:cNvPr id="6" name="Rectangle 5">
              <a:extLst>
                <a:ext uri="{FF2B5EF4-FFF2-40B4-BE49-F238E27FC236}">
                  <a16:creationId xmlns:a16="http://schemas.microsoft.com/office/drawing/2014/main" id="{F9D71C40-0812-4383-AC7D-30179E113761}"/>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B995868C-7553-43A7-8FD0-3B3F4CB8B92A}"/>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B310272-10A3-4315-880B-1CB85FD32EE5}"/>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28329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B4FC-08A9-448A-BAC8-1740B55E1517}"/>
              </a:ext>
            </a:extLst>
          </p:cNvPr>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E38F039-2FA9-459E-9187-4D632EE95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5" name="Group 4">
            <a:extLst>
              <a:ext uri="{FF2B5EF4-FFF2-40B4-BE49-F238E27FC236}">
                <a16:creationId xmlns:a16="http://schemas.microsoft.com/office/drawing/2014/main" id="{DB611185-1327-4F6F-AC79-87DD8BC5C0C1}"/>
              </a:ext>
            </a:extLst>
          </p:cNvPr>
          <p:cNvGrpSpPr/>
          <p:nvPr userDrawn="1"/>
        </p:nvGrpSpPr>
        <p:grpSpPr>
          <a:xfrm>
            <a:off x="0" y="0"/>
            <a:ext cx="12192000" cy="549275"/>
            <a:chOff x="0" y="0"/>
            <a:chExt cx="12192000" cy="549275"/>
          </a:xfrm>
        </p:grpSpPr>
        <p:sp>
          <p:nvSpPr>
            <p:cNvPr id="6" name="Rectangle 5">
              <a:extLst>
                <a:ext uri="{FF2B5EF4-FFF2-40B4-BE49-F238E27FC236}">
                  <a16:creationId xmlns:a16="http://schemas.microsoft.com/office/drawing/2014/main" id="{A45C228A-C294-41D7-AC80-FF538B86F73D}"/>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2C807A61-7FDD-4D1C-8269-2128B703307D}"/>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153EA717-2562-4F59-A45F-E17E5B7E9A7B}"/>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876691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3046-EEEE-4772-8BC5-157CA2B6825A}"/>
              </a:ext>
            </a:extLst>
          </p:cNvPr>
          <p:cNvSpPr>
            <a:spLocks noGrp="1"/>
          </p:cNvSpPr>
          <p:nvPr>
            <p:ph type="title"/>
          </p:nvPr>
        </p:nvSpPr>
        <p:spPr/>
        <p:txBody>
          <a:bodyPr/>
          <a:lstStyle>
            <a:lvl1pPr algn="ct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3E0919B-0D0A-414C-AF71-7C06A1FF70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02C9242C-C277-44FE-A3DF-068A38277C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6" name="Group 5">
            <a:extLst>
              <a:ext uri="{FF2B5EF4-FFF2-40B4-BE49-F238E27FC236}">
                <a16:creationId xmlns:a16="http://schemas.microsoft.com/office/drawing/2014/main" id="{50D6FD67-ECD3-42B4-B51B-AD9D5E026AEF}"/>
              </a:ext>
            </a:extLst>
          </p:cNvPr>
          <p:cNvGrpSpPr/>
          <p:nvPr userDrawn="1"/>
        </p:nvGrpSpPr>
        <p:grpSpPr>
          <a:xfrm>
            <a:off x="0" y="0"/>
            <a:ext cx="12192000" cy="549275"/>
            <a:chOff x="0" y="0"/>
            <a:chExt cx="12192000" cy="549275"/>
          </a:xfrm>
        </p:grpSpPr>
        <p:sp>
          <p:nvSpPr>
            <p:cNvPr id="7" name="Rectangle 6">
              <a:extLst>
                <a:ext uri="{FF2B5EF4-FFF2-40B4-BE49-F238E27FC236}">
                  <a16:creationId xmlns:a16="http://schemas.microsoft.com/office/drawing/2014/main" id="{B269BBAA-BCF2-4286-8D04-9027428A30DE}"/>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F833504-EB47-4D97-81E0-DBC028026A5D}"/>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266BEF8-8AFB-4DDA-8E27-80D4F3877E79}"/>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833365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027CB-341A-4D92-B622-0405A9F8CA35}"/>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E534771-AB1F-4EDD-895B-5ECDBB30689B}"/>
              </a:ext>
            </a:extLst>
          </p:cNvPr>
          <p:cNvSpPr>
            <a:spLocks noGrp="1"/>
          </p:cNvSpPr>
          <p:nvPr>
            <p:ph type="body" idx="1"/>
          </p:nvPr>
        </p:nvSpPr>
        <p:spPr>
          <a:xfrm>
            <a:off x="839788" y="1681163"/>
            <a:ext cx="5157787" cy="823912"/>
          </a:xfrm>
        </p:spPr>
        <p:txBody>
          <a:bodyPr anchor="b"/>
          <a:lstStyle>
            <a:lvl1pPr marL="0" indent="0">
              <a:buNone/>
              <a:defRPr sz="2400" b="1">
                <a:latin typeface="Futura"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6B85E9-2E38-4541-9739-9C49105245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BA27B0C8-CADD-4BB4-BB0F-F94B55912A34}"/>
              </a:ext>
            </a:extLst>
          </p:cNvPr>
          <p:cNvSpPr>
            <a:spLocks noGrp="1"/>
          </p:cNvSpPr>
          <p:nvPr>
            <p:ph type="body" sz="quarter" idx="3"/>
          </p:nvPr>
        </p:nvSpPr>
        <p:spPr>
          <a:xfrm>
            <a:off x="6172200" y="1681163"/>
            <a:ext cx="5183188" cy="823912"/>
          </a:xfrm>
        </p:spPr>
        <p:txBody>
          <a:bodyPr anchor="b"/>
          <a:lstStyle>
            <a:lvl1pPr marL="0" indent="0">
              <a:buNone/>
              <a:defRPr sz="2400" b="1">
                <a:latin typeface="Futura"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F3B3A-BB52-40A4-B7AE-6BA23693B4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F7BED00B-32E1-4DE9-81CE-333D15F6C06C}"/>
              </a:ext>
            </a:extLst>
          </p:cNvPr>
          <p:cNvGrpSpPr/>
          <p:nvPr userDrawn="1"/>
        </p:nvGrpSpPr>
        <p:grpSpPr>
          <a:xfrm>
            <a:off x="0" y="0"/>
            <a:ext cx="12192000" cy="549275"/>
            <a:chOff x="0" y="0"/>
            <a:chExt cx="12192000" cy="549275"/>
          </a:xfrm>
        </p:grpSpPr>
        <p:sp>
          <p:nvSpPr>
            <p:cNvPr id="9" name="Rectangle 8">
              <a:extLst>
                <a:ext uri="{FF2B5EF4-FFF2-40B4-BE49-F238E27FC236}">
                  <a16:creationId xmlns:a16="http://schemas.microsoft.com/office/drawing/2014/main" id="{6ECF3020-523F-42F4-A122-C3AAFD0C7109}"/>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B8B01111-ED53-4E12-8FA7-1E2E0DD4A9D2}"/>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6543812-CBCD-4A3F-B995-7E6F66D8D327}"/>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11919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3CBC-FE1B-4E4D-B54B-6ECDC5B3D69F}"/>
              </a:ext>
            </a:extLst>
          </p:cNvPr>
          <p:cNvSpPr>
            <a:spLocks noGrp="1"/>
          </p:cNvSpPr>
          <p:nvPr>
            <p:ph type="title"/>
          </p:nvPr>
        </p:nvSpPr>
        <p:spPr/>
        <p:txBody>
          <a:bodyPr/>
          <a:lstStyle>
            <a:lvl1pPr algn="ctr">
              <a:defRPr/>
            </a:lvl1pPr>
          </a:lstStyle>
          <a:p>
            <a:r>
              <a:rPr lang="en-US"/>
              <a:t>Click to edit Master title style</a:t>
            </a:r>
            <a:endParaRPr lang="en-GB" dirty="0"/>
          </a:p>
        </p:txBody>
      </p:sp>
    </p:spTree>
    <p:extLst>
      <p:ext uri="{BB962C8B-B14F-4D97-AF65-F5344CB8AC3E}">
        <p14:creationId xmlns:p14="http://schemas.microsoft.com/office/powerpoint/2010/main" val="753367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088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529C-73CC-436A-9819-FFCDB24D2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F66AFECF-49C6-4837-9FD3-DCD338862E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D150A3C8-B007-49CE-A638-2EAAE6B3E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986C96-CB5D-468A-B0FF-D3F2C2B98FAC}"/>
              </a:ext>
            </a:extLst>
          </p:cNvPr>
          <p:cNvSpPr>
            <a:spLocks noGrp="1"/>
          </p:cNvSpPr>
          <p:nvPr>
            <p:ph type="dt" sz="half" idx="10"/>
          </p:nvPr>
        </p:nvSpPr>
        <p:spPr/>
        <p:txBody>
          <a:bodyPr/>
          <a:lstStyle/>
          <a:p>
            <a:fld id="{2F8038D0-7A74-4821-A3F0-33787B9E5AF0}" type="datetimeFigureOut">
              <a:rPr lang="en-GB" smtClean="0"/>
              <a:t>22/04/2021</a:t>
            </a:fld>
            <a:endParaRPr lang="en-GB" dirty="0"/>
          </a:p>
        </p:txBody>
      </p:sp>
      <p:sp>
        <p:nvSpPr>
          <p:cNvPr id="6" name="Footer Placeholder 5">
            <a:extLst>
              <a:ext uri="{FF2B5EF4-FFF2-40B4-BE49-F238E27FC236}">
                <a16:creationId xmlns:a16="http://schemas.microsoft.com/office/drawing/2014/main" id="{0DD343AD-BDCD-46A9-A739-15AED72167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A36863D-5E10-45EB-8895-23F201221B20}"/>
              </a:ext>
            </a:extLst>
          </p:cNvPr>
          <p:cNvSpPr>
            <a:spLocks noGrp="1"/>
          </p:cNvSpPr>
          <p:nvPr>
            <p:ph type="sldNum" sz="quarter" idx="12"/>
          </p:nvPr>
        </p:nvSpPr>
        <p:spPr/>
        <p:txBody>
          <a:bodyPr/>
          <a:lstStyle/>
          <a:p>
            <a:fld id="{2B4F3A76-651E-4C5A-8182-3AC75915CBE5}" type="slidenum">
              <a:rPr lang="en-GB" smtClean="0"/>
              <a:t>‹#›</a:t>
            </a:fld>
            <a:endParaRPr lang="en-GB" dirty="0"/>
          </a:p>
        </p:txBody>
      </p:sp>
    </p:spTree>
    <p:extLst>
      <p:ext uri="{BB962C8B-B14F-4D97-AF65-F5344CB8AC3E}">
        <p14:creationId xmlns:p14="http://schemas.microsoft.com/office/powerpoint/2010/main" val="3760800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F59FD-4ACD-492A-AD51-4801C54DFE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9EC83B-28D6-493A-AF73-A926C5B182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129468CC-3399-4C0D-B6E0-D6428CCB9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86064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4457-CF2F-4688-810D-3D2AD5C10E76}"/>
              </a:ext>
            </a:extLst>
          </p:cNvPr>
          <p:cNvSpPr>
            <a:spLocks noGrp="1"/>
          </p:cNvSpPr>
          <p:nvPr>
            <p:ph type="ctrTitle"/>
          </p:nvPr>
        </p:nvSpPr>
        <p:spPr>
          <a:xfrm>
            <a:off x="1524000" y="1122363"/>
            <a:ext cx="9144000" cy="2387600"/>
          </a:xfrm>
        </p:spPr>
        <p:txBody>
          <a:bodyPr anchor="b"/>
          <a:lstStyle>
            <a:lvl1pPr algn="ctr">
              <a:defRPr sz="6000">
                <a:solidFill>
                  <a:srgbClr val="5A5A5E"/>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0E35DE7-F563-4771-90DE-F779865D726B}"/>
              </a:ext>
            </a:extLst>
          </p:cNvPr>
          <p:cNvSpPr>
            <a:spLocks noGrp="1"/>
          </p:cNvSpPr>
          <p:nvPr>
            <p:ph type="subTitle" idx="1"/>
          </p:nvPr>
        </p:nvSpPr>
        <p:spPr>
          <a:xfrm>
            <a:off x="1524000" y="3602038"/>
            <a:ext cx="9144000" cy="1655762"/>
          </a:xfrm>
        </p:spPr>
        <p:txBody>
          <a:bodyPr/>
          <a:lstStyle>
            <a:lvl1pPr marL="0" indent="0" algn="ctr">
              <a:buNone/>
              <a:defRPr sz="2400">
                <a:solidFill>
                  <a:srgbClr val="57575B"/>
                </a:solidFill>
                <a:latin typeface="Futura"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grpSp>
        <p:nvGrpSpPr>
          <p:cNvPr id="5" name="Group 4">
            <a:extLst>
              <a:ext uri="{FF2B5EF4-FFF2-40B4-BE49-F238E27FC236}">
                <a16:creationId xmlns:a16="http://schemas.microsoft.com/office/drawing/2014/main" id="{45F957BC-8D2D-4949-A406-A849A85D45FD}"/>
              </a:ext>
            </a:extLst>
          </p:cNvPr>
          <p:cNvGrpSpPr/>
          <p:nvPr userDrawn="1"/>
        </p:nvGrpSpPr>
        <p:grpSpPr>
          <a:xfrm>
            <a:off x="0" y="0"/>
            <a:ext cx="12192000" cy="549275"/>
            <a:chOff x="0" y="0"/>
            <a:chExt cx="12192000" cy="549275"/>
          </a:xfrm>
        </p:grpSpPr>
        <p:sp>
          <p:nvSpPr>
            <p:cNvPr id="4" name="Rectangle 3">
              <a:extLst>
                <a:ext uri="{FF2B5EF4-FFF2-40B4-BE49-F238E27FC236}">
                  <a16:creationId xmlns:a16="http://schemas.microsoft.com/office/drawing/2014/main" id="{B97BC1DC-F5AB-48D8-B11B-C61138C50C7A}"/>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E30A8185-4B3F-4181-967E-2ECE4D7C787B}"/>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904E192-CAB1-4512-A593-FFB51A86F0CA}"/>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4160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C6E2-3399-4E93-9E46-7C6439567252}"/>
              </a:ext>
            </a:extLst>
          </p:cNvPr>
          <p:cNvSpPr>
            <a:spLocks noGrp="1"/>
          </p:cNvSpPr>
          <p:nvPr>
            <p:ph type="title"/>
          </p:nvPr>
        </p:nvSpPr>
        <p:spPr/>
        <p:txBody>
          <a:bodyPr/>
          <a:lstStyle>
            <a:lvl1pPr algn="ct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BD699E9-B8EF-459B-873B-7C76E778AD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5" name="Group 4">
            <a:extLst>
              <a:ext uri="{FF2B5EF4-FFF2-40B4-BE49-F238E27FC236}">
                <a16:creationId xmlns:a16="http://schemas.microsoft.com/office/drawing/2014/main" id="{271CCFFC-5911-4D39-AD1A-D67205B7D0BF}"/>
              </a:ext>
            </a:extLst>
          </p:cNvPr>
          <p:cNvGrpSpPr/>
          <p:nvPr userDrawn="1"/>
        </p:nvGrpSpPr>
        <p:grpSpPr>
          <a:xfrm>
            <a:off x="0" y="0"/>
            <a:ext cx="12192000" cy="549275"/>
            <a:chOff x="0" y="0"/>
            <a:chExt cx="12192000" cy="549275"/>
          </a:xfrm>
        </p:grpSpPr>
        <p:sp>
          <p:nvSpPr>
            <p:cNvPr id="6" name="Rectangle 5">
              <a:extLst>
                <a:ext uri="{FF2B5EF4-FFF2-40B4-BE49-F238E27FC236}">
                  <a16:creationId xmlns:a16="http://schemas.microsoft.com/office/drawing/2014/main" id="{F9D71C40-0812-4383-AC7D-30179E113761}"/>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B995868C-7553-43A7-8FD0-3B3F4CB8B92A}"/>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B310272-10A3-4315-880B-1CB85FD32EE5}"/>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67832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C6E2-3399-4E93-9E46-7C6439567252}"/>
              </a:ext>
            </a:extLst>
          </p:cNvPr>
          <p:cNvSpPr>
            <a:spLocks noGrp="1"/>
          </p:cNvSpPr>
          <p:nvPr>
            <p:ph type="title"/>
          </p:nvPr>
        </p:nvSpPr>
        <p:spPr/>
        <p:txBody>
          <a:bodyPr/>
          <a:lstStyle>
            <a:lvl1pPr algn="ct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BD699E9-B8EF-459B-873B-7C76E778AD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5" name="Group 4">
            <a:extLst>
              <a:ext uri="{FF2B5EF4-FFF2-40B4-BE49-F238E27FC236}">
                <a16:creationId xmlns:a16="http://schemas.microsoft.com/office/drawing/2014/main" id="{271CCFFC-5911-4D39-AD1A-D67205B7D0BF}"/>
              </a:ext>
            </a:extLst>
          </p:cNvPr>
          <p:cNvGrpSpPr/>
          <p:nvPr userDrawn="1"/>
        </p:nvGrpSpPr>
        <p:grpSpPr>
          <a:xfrm>
            <a:off x="0" y="0"/>
            <a:ext cx="12192000" cy="549275"/>
            <a:chOff x="0" y="0"/>
            <a:chExt cx="12192000" cy="549275"/>
          </a:xfrm>
        </p:grpSpPr>
        <p:sp>
          <p:nvSpPr>
            <p:cNvPr id="6" name="Rectangle 5">
              <a:extLst>
                <a:ext uri="{FF2B5EF4-FFF2-40B4-BE49-F238E27FC236}">
                  <a16:creationId xmlns:a16="http://schemas.microsoft.com/office/drawing/2014/main" id="{F9D71C40-0812-4383-AC7D-30179E113761}"/>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B995868C-7553-43A7-8FD0-3B3F4CB8B92A}"/>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B310272-10A3-4315-880B-1CB85FD32EE5}"/>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930461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B4FC-08A9-448A-BAC8-1740B55E1517}"/>
              </a:ext>
            </a:extLst>
          </p:cNvPr>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E38F039-2FA9-459E-9187-4D632EE95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5" name="Group 4">
            <a:extLst>
              <a:ext uri="{FF2B5EF4-FFF2-40B4-BE49-F238E27FC236}">
                <a16:creationId xmlns:a16="http://schemas.microsoft.com/office/drawing/2014/main" id="{DB611185-1327-4F6F-AC79-87DD8BC5C0C1}"/>
              </a:ext>
            </a:extLst>
          </p:cNvPr>
          <p:cNvGrpSpPr/>
          <p:nvPr userDrawn="1"/>
        </p:nvGrpSpPr>
        <p:grpSpPr>
          <a:xfrm>
            <a:off x="0" y="0"/>
            <a:ext cx="12192000" cy="549275"/>
            <a:chOff x="0" y="0"/>
            <a:chExt cx="12192000" cy="549275"/>
          </a:xfrm>
        </p:grpSpPr>
        <p:sp>
          <p:nvSpPr>
            <p:cNvPr id="6" name="Rectangle 5">
              <a:extLst>
                <a:ext uri="{FF2B5EF4-FFF2-40B4-BE49-F238E27FC236}">
                  <a16:creationId xmlns:a16="http://schemas.microsoft.com/office/drawing/2014/main" id="{A45C228A-C294-41D7-AC80-FF538B86F73D}"/>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2C807A61-7FDD-4D1C-8269-2128B703307D}"/>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153EA717-2562-4F59-A45F-E17E5B7E9A7B}"/>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30665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3046-EEEE-4772-8BC5-157CA2B6825A}"/>
              </a:ext>
            </a:extLst>
          </p:cNvPr>
          <p:cNvSpPr>
            <a:spLocks noGrp="1"/>
          </p:cNvSpPr>
          <p:nvPr>
            <p:ph type="title"/>
          </p:nvPr>
        </p:nvSpPr>
        <p:spPr/>
        <p:txBody>
          <a:bodyPr/>
          <a:lstStyle>
            <a:lvl1pPr algn="ct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3E0919B-0D0A-414C-AF71-7C06A1FF70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02C9242C-C277-44FE-A3DF-068A38277C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6" name="Group 5">
            <a:extLst>
              <a:ext uri="{FF2B5EF4-FFF2-40B4-BE49-F238E27FC236}">
                <a16:creationId xmlns:a16="http://schemas.microsoft.com/office/drawing/2014/main" id="{50D6FD67-ECD3-42B4-B51B-AD9D5E026AEF}"/>
              </a:ext>
            </a:extLst>
          </p:cNvPr>
          <p:cNvGrpSpPr/>
          <p:nvPr userDrawn="1"/>
        </p:nvGrpSpPr>
        <p:grpSpPr>
          <a:xfrm>
            <a:off x="0" y="0"/>
            <a:ext cx="12192000" cy="549275"/>
            <a:chOff x="0" y="0"/>
            <a:chExt cx="12192000" cy="549275"/>
          </a:xfrm>
        </p:grpSpPr>
        <p:sp>
          <p:nvSpPr>
            <p:cNvPr id="7" name="Rectangle 6">
              <a:extLst>
                <a:ext uri="{FF2B5EF4-FFF2-40B4-BE49-F238E27FC236}">
                  <a16:creationId xmlns:a16="http://schemas.microsoft.com/office/drawing/2014/main" id="{B269BBAA-BCF2-4286-8D04-9027428A30DE}"/>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F833504-EB47-4D97-81E0-DBC028026A5D}"/>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266BEF8-8AFB-4DDA-8E27-80D4F3877E79}"/>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695635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027CB-341A-4D92-B622-0405A9F8CA35}"/>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E534771-AB1F-4EDD-895B-5ECDBB30689B}"/>
              </a:ext>
            </a:extLst>
          </p:cNvPr>
          <p:cNvSpPr>
            <a:spLocks noGrp="1"/>
          </p:cNvSpPr>
          <p:nvPr>
            <p:ph type="body" idx="1"/>
          </p:nvPr>
        </p:nvSpPr>
        <p:spPr>
          <a:xfrm>
            <a:off x="839788" y="1681163"/>
            <a:ext cx="5157787" cy="823912"/>
          </a:xfrm>
        </p:spPr>
        <p:txBody>
          <a:bodyPr anchor="b"/>
          <a:lstStyle>
            <a:lvl1pPr marL="0" indent="0">
              <a:buNone/>
              <a:defRPr sz="2400" b="1">
                <a:latin typeface="Futura"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6B85E9-2E38-4541-9739-9C49105245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BA27B0C8-CADD-4BB4-BB0F-F94B55912A34}"/>
              </a:ext>
            </a:extLst>
          </p:cNvPr>
          <p:cNvSpPr>
            <a:spLocks noGrp="1"/>
          </p:cNvSpPr>
          <p:nvPr>
            <p:ph type="body" sz="quarter" idx="3"/>
          </p:nvPr>
        </p:nvSpPr>
        <p:spPr>
          <a:xfrm>
            <a:off x="6172200" y="1681163"/>
            <a:ext cx="5183188" cy="823912"/>
          </a:xfrm>
        </p:spPr>
        <p:txBody>
          <a:bodyPr anchor="b"/>
          <a:lstStyle>
            <a:lvl1pPr marL="0" indent="0">
              <a:buNone/>
              <a:defRPr sz="2400" b="1">
                <a:latin typeface="Futura"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DF3B3A-BB52-40A4-B7AE-6BA23693B4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F7BED00B-32E1-4DE9-81CE-333D15F6C06C}"/>
              </a:ext>
            </a:extLst>
          </p:cNvPr>
          <p:cNvGrpSpPr/>
          <p:nvPr userDrawn="1"/>
        </p:nvGrpSpPr>
        <p:grpSpPr>
          <a:xfrm>
            <a:off x="0" y="0"/>
            <a:ext cx="12192000" cy="549275"/>
            <a:chOff x="0" y="0"/>
            <a:chExt cx="12192000" cy="549275"/>
          </a:xfrm>
        </p:grpSpPr>
        <p:sp>
          <p:nvSpPr>
            <p:cNvPr id="9" name="Rectangle 8">
              <a:extLst>
                <a:ext uri="{FF2B5EF4-FFF2-40B4-BE49-F238E27FC236}">
                  <a16:creationId xmlns:a16="http://schemas.microsoft.com/office/drawing/2014/main" id="{6ECF3020-523F-42F4-A122-C3AAFD0C7109}"/>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B8B01111-ED53-4E12-8FA7-1E2E0DD4A9D2}"/>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6543812-CBCD-4A3F-B995-7E6F66D8D327}"/>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9200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3CBC-FE1B-4E4D-B54B-6ECDC5B3D69F}"/>
              </a:ext>
            </a:extLst>
          </p:cNvPr>
          <p:cNvSpPr>
            <a:spLocks noGrp="1"/>
          </p:cNvSpPr>
          <p:nvPr>
            <p:ph type="title"/>
          </p:nvPr>
        </p:nvSpPr>
        <p:spPr/>
        <p:txBody>
          <a:bodyPr/>
          <a:lstStyle>
            <a:lvl1pPr algn="ctr">
              <a:defRPr/>
            </a:lvl1pPr>
          </a:lstStyle>
          <a:p>
            <a:r>
              <a:rPr lang="en-US"/>
              <a:t>Click to edit Master title style</a:t>
            </a:r>
            <a:endParaRPr lang="en-GB" dirty="0"/>
          </a:p>
        </p:txBody>
      </p:sp>
    </p:spTree>
    <p:extLst>
      <p:ext uri="{BB962C8B-B14F-4D97-AF65-F5344CB8AC3E}">
        <p14:creationId xmlns:p14="http://schemas.microsoft.com/office/powerpoint/2010/main" val="186025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231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529C-73CC-436A-9819-FFCDB24D2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F66AFECF-49C6-4837-9FD3-DCD338862E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D150A3C8-B007-49CE-A638-2EAAE6B3E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986C96-CB5D-468A-B0FF-D3F2C2B98FAC}"/>
              </a:ext>
            </a:extLst>
          </p:cNvPr>
          <p:cNvSpPr>
            <a:spLocks noGrp="1"/>
          </p:cNvSpPr>
          <p:nvPr>
            <p:ph type="dt" sz="half" idx="10"/>
          </p:nvPr>
        </p:nvSpPr>
        <p:spPr/>
        <p:txBody>
          <a:bodyPr/>
          <a:lstStyle/>
          <a:p>
            <a:fld id="{2F8038D0-7A74-4821-A3F0-33787B9E5AF0}" type="datetimeFigureOut">
              <a:rPr lang="en-GB" smtClean="0"/>
              <a:t>22/04/2021</a:t>
            </a:fld>
            <a:endParaRPr lang="en-GB" dirty="0"/>
          </a:p>
        </p:txBody>
      </p:sp>
      <p:sp>
        <p:nvSpPr>
          <p:cNvPr id="6" name="Footer Placeholder 5">
            <a:extLst>
              <a:ext uri="{FF2B5EF4-FFF2-40B4-BE49-F238E27FC236}">
                <a16:creationId xmlns:a16="http://schemas.microsoft.com/office/drawing/2014/main" id="{0DD343AD-BDCD-46A9-A739-15AED72167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A36863D-5E10-45EB-8895-23F201221B20}"/>
              </a:ext>
            </a:extLst>
          </p:cNvPr>
          <p:cNvSpPr>
            <a:spLocks noGrp="1"/>
          </p:cNvSpPr>
          <p:nvPr>
            <p:ph type="sldNum" sz="quarter" idx="12"/>
          </p:nvPr>
        </p:nvSpPr>
        <p:spPr/>
        <p:txBody>
          <a:bodyPr/>
          <a:lstStyle/>
          <a:p>
            <a:fld id="{2B4F3A76-651E-4C5A-8182-3AC75915CBE5}" type="slidenum">
              <a:rPr lang="en-GB" smtClean="0"/>
              <a:t>‹#›</a:t>
            </a:fld>
            <a:endParaRPr lang="en-GB" dirty="0"/>
          </a:p>
        </p:txBody>
      </p:sp>
    </p:spTree>
    <p:extLst>
      <p:ext uri="{BB962C8B-B14F-4D97-AF65-F5344CB8AC3E}">
        <p14:creationId xmlns:p14="http://schemas.microsoft.com/office/powerpoint/2010/main" val="3004195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F59FD-4ACD-492A-AD51-4801C54DFE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9EC83B-28D6-493A-AF73-A926C5B182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129468CC-3399-4C0D-B6E0-D6428CCB9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2555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B4FC-08A9-448A-BAC8-1740B55E1517}"/>
              </a:ext>
            </a:extLst>
          </p:cNvPr>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E38F039-2FA9-459E-9187-4D632EE95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5" name="Group 4">
            <a:extLst>
              <a:ext uri="{FF2B5EF4-FFF2-40B4-BE49-F238E27FC236}">
                <a16:creationId xmlns:a16="http://schemas.microsoft.com/office/drawing/2014/main" id="{DB611185-1327-4F6F-AC79-87DD8BC5C0C1}"/>
              </a:ext>
            </a:extLst>
          </p:cNvPr>
          <p:cNvGrpSpPr/>
          <p:nvPr userDrawn="1"/>
        </p:nvGrpSpPr>
        <p:grpSpPr>
          <a:xfrm>
            <a:off x="0" y="0"/>
            <a:ext cx="12192000" cy="549275"/>
            <a:chOff x="0" y="0"/>
            <a:chExt cx="12192000" cy="549275"/>
          </a:xfrm>
        </p:grpSpPr>
        <p:sp>
          <p:nvSpPr>
            <p:cNvPr id="6" name="Rectangle 5">
              <a:extLst>
                <a:ext uri="{FF2B5EF4-FFF2-40B4-BE49-F238E27FC236}">
                  <a16:creationId xmlns:a16="http://schemas.microsoft.com/office/drawing/2014/main" id="{A45C228A-C294-41D7-AC80-FF538B86F73D}"/>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2C807A61-7FDD-4D1C-8269-2128B703307D}"/>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153EA717-2562-4F59-A45F-E17E5B7E9A7B}"/>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09320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3046-EEEE-4772-8BC5-157CA2B6825A}"/>
              </a:ext>
            </a:extLst>
          </p:cNvPr>
          <p:cNvSpPr>
            <a:spLocks noGrp="1"/>
          </p:cNvSpPr>
          <p:nvPr>
            <p:ph type="title"/>
          </p:nvPr>
        </p:nvSpPr>
        <p:spPr/>
        <p:txBody>
          <a:bodyPr/>
          <a:lstStyle>
            <a:lvl1pPr algn="ct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3E0919B-0D0A-414C-AF71-7C06A1FF70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02C9242C-C277-44FE-A3DF-068A38277C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6" name="Group 5">
            <a:extLst>
              <a:ext uri="{FF2B5EF4-FFF2-40B4-BE49-F238E27FC236}">
                <a16:creationId xmlns:a16="http://schemas.microsoft.com/office/drawing/2014/main" id="{50D6FD67-ECD3-42B4-B51B-AD9D5E026AEF}"/>
              </a:ext>
            </a:extLst>
          </p:cNvPr>
          <p:cNvGrpSpPr/>
          <p:nvPr userDrawn="1"/>
        </p:nvGrpSpPr>
        <p:grpSpPr>
          <a:xfrm>
            <a:off x="0" y="0"/>
            <a:ext cx="12192000" cy="549275"/>
            <a:chOff x="0" y="0"/>
            <a:chExt cx="12192000" cy="549275"/>
          </a:xfrm>
        </p:grpSpPr>
        <p:sp>
          <p:nvSpPr>
            <p:cNvPr id="7" name="Rectangle 6">
              <a:extLst>
                <a:ext uri="{FF2B5EF4-FFF2-40B4-BE49-F238E27FC236}">
                  <a16:creationId xmlns:a16="http://schemas.microsoft.com/office/drawing/2014/main" id="{B269BBAA-BCF2-4286-8D04-9027428A30DE}"/>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F833504-EB47-4D97-81E0-DBC028026A5D}"/>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266BEF8-8AFB-4DDA-8E27-80D4F3877E79}"/>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97605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027CB-341A-4D92-B622-0405A9F8CA35}"/>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E534771-AB1F-4EDD-895B-5ECDBB30689B}"/>
              </a:ext>
            </a:extLst>
          </p:cNvPr>
          <p:cNvSpPr>
            <a:spLocks noGrp="1"/>
          </p:cNvSpPr>
          <p:nvPr>
            <p:ph type="body" idx="1"/>
          </p:nvPr>
        </p:nvSpPr>
        <p:spPr>
          <a:xfrm>
            <a:off x="839788" y="1681163"/>
            <a:ext cx="5157787" cy="823912"/>
          </a:xfrm>
        </p:spPr>
        <p:txBody>
          <a:bodyPr anchor="b"/>
          <a:lstStyle>
            <a:lvl1pPr marL="0" indent="0">
              <a:buNone/>
              <a:defRPr sz="2400" b="1">
                <a:latin typeface="Futura"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6B85E9-2E38-4541-9739-9C49105245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BA27B0C8-CADD-4BB4-BB0F-F94B55912A34}"/>
              </a:ext>
            </a:extLst>
          </p:cNvPr>
          <p:cNvSpPr>
            <a:spLocks noGrp="1"/>
          </p:cNvSpPr>
          <p:nvPr>
            <p:ph type="body" sz="quarter" idx="3"/>
          </p:nvPr>
        </p:nvSpPr>
        <p:spPr>
          <a:xfrm>
            <a:off x="6172200" y="1681163"/>
            <a:ext cx="5183188" cy="823912"/>
          </a:xfrm>
        </p:spPr>
        <p:txBody>
          <a:bodyPr anchor="b"/>
          <a:lstStyle>
            <a:lvl1pPr marL="0" indent="0">
              <a:buNone/>
              <a:defRPr sz="2400" b="1">
                <a:latin typeface="Futura"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DF3B3A-BB52-40A4-B7AE-6BA23693B4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F7BED00B-32E1-4DE9-81CE-333D15F6C06C}"/>
              </a:ext>
            </a:extLst>
          </p:cNvPr>
          <p:cNvGrpSpPr/>
          <p:nvPr userDrawn="1"/>
        </p:nvGrpSpPr>
        <p:grpSpPr>
          <a:xfrm>
            <a:off x="0" y="0"/>
            <a:ext cx="12192000" cy="549275"/>
            <a:chOff x="0" y="0"/>
            <a:chExt cx="12192000" cy="549275"/>
          </a:xfrm>
        </p:grpSpPr>
        <p:sp>
          <p:nvSpPr>
            <p:cNvPr id="9" name="Rectangle 8">
              <a:extLst>
                <a:ext uri="{FF2B5EF4-FFF2-40B4-BE49-F238E27FC236}">
                  <a16:creationId xmlns:a16="http://schemas.microsoft.com/office/drawing/2014/main" id="{6ECF3020-523F-42F4-A122-C3AAFD0C7109}"/>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B8B01111-ED53-4E12-8FA7-1E2E0DD4A9D2}"/>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6543812-CBCD-4A3F-B995-7E6F66D8D327}"/>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84253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3CBC-FE1B-4E4D-B54B-6ECDC5B3D69F}"/>
              </a:ext>
            </a:extLst>
          </p:cNvPr>
          <p:cNvSpPr>
            <a:spLocks noGrp="1"/>
          </p:cNvSpPr>
          <p:nvPr>
            <p:ph type="title"/>
          </p:nvPr>
        </p:nvSpPr>
        <p:spPr/>
        <p:txBody>
          <a:bodyPr/>
          <a:lstStyle>
            <a:lvl1pPr algn="ctr">
              <a:defRPr/>
            </a:lvl1pPr>
          </a:lstStyle>
          <a:p>
            <a:r>
              <a:rPr lang="en-US"/>
              <a:t>Click to edit Master title style</a:t>
            </a:r>
            <a:endParaRPr lang="en-GB" dirty="0"/>
          </a:p>
        </p:txBody>
      </p:sp>
    </p:spTree>
    <p:extLst>
      <p:ext uri="{BB962C8B-B14F-4D97-AF65-F5344CB8AC3E}">
        <p14:creationId xmlns:p14="http://schemas.microsoft.com/office/powerpoint/2010/main" val="300378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06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529C-73CC-436A-9819-FFCDB24D2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F66AFECF-49C6-4837-9FD3-DCD338862E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D150A3C8-B007-49CE-A638-2EAAE6B3E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986C96-CB5D-468A-B0FF-D3F2C2B98FAC}"/>
              </a:ext>
            </a:extLst>
          </p:cNvPr>
          <p:cNvSpPr>
            <a:spLocks noGrp="1"/>
          </p:cNvSpPr>
          <p:nvPr>
            <p:ph type="dt" sz="half" idx="10"/>
          </p:nvPr>
        </p:nvSpPr>
        <p:spPr/>
        <p:txBody>
          <a:bodyPr/>
          <a:lstStyle/>
          <a:p>
            <a:fld id="{2F8038D0-7A74-4821-A3F0-33787B9E5AF0}" type="datetimeFigureOut">
              <a:rPr lang="en-GB" smtClean="0"/>
              <a:t>22/04/2021</a:t>
            </a:fld>
            <a:endParaRPr lang="en-GB" dirty="0"/>
          </a:p>
        </p:txBody>
      </p:sp>
      <p:sp>
        <p:nvSpPr>
          <p:cNvPr id="6" name="Footer Placeholder 5">
            <a:extLst>
              <a:ext uri="{FF2B5EF4-FFF2-40B4-BE49-F238E27FC236}">
                <a16:creationId xmlns:a16="http://schemas.microsoft.com/office/drawing/2014/main" id="{0DD343AD-BDCD-46A9-A739-15AED72167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A36863D-5E10-45EB-8895-23F201221B20}"/>
              </a:ext>
            </a:extLst>
          </p:cNvPr>
          <p:cNvSpPr>
            <a:spLocks noGrp="1"/>
          </p:cNvSpPr>
          <p:nvPr>
            <p:ph type="sldNum" sz="quarter" idx="12"/>
          </p:nvPr>
        </p:nvSpPr>
        <p:spPr/>
        <p:txBody>
          <a:bodyPr/>
          <a:lstStyle/>
          <a:p>
            <a:fld id="{2B4F3A76-651E-4C5A-8182-3AC75915CBE5}" type="slidenum">
              <a:rPr lang="en-GB" smtClean="0"/>
              <a:t>‹#›</a:t>
            </a:fld>
            <a:endParaRPr lang="en-GB" dirty="0"/>
          </a:p>
        </p:txBody>
      </p:sp>
    </p:spTree>
    <p:extLst>
      <p:ext uri="{BB962C8B-B14F-4D97-AF65-F5344CB8AC3E}">
        <p14:creationId xmlns:p14="http://schemas.microsoft.com/office/powerpoint/2010/main" val="95128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F59FD-4ACD-492A-AD51-4801C54DFE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9EC83B-28D6-493A-AF73-A926C5B182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129468CC-3399-4C0D-B6E0-D6428CCB9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51362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26B48-8944-4399-98F0-4D9516397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F138963-EE65-429F-95EA-C8A356529A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1A51FF9-2DD8-4FE8-BB0D-94041DF850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038D0-7A74-4821-A3F0-33787B9E5AF0}" type="datetimeFigureOut">
              <a:rPr lang="en-GB" smtClean="0"/>
              <a:t>22/04/2021</a:t>
            </a:fld>
            <a:endParaRPr lang="en-GB" dirty="0"/>
          </a:p>
        </p:txBody>
      </p:sp>
      <p:sp>
        <p:nvSpPr>
          <p:cNvPr id="5" name="Footer Placeholder 4">
            <a:extLst>
              <a:ext uri="{FF2B5EF4-FFF2-40B4-BE49-F238E27FC236}">
                <a16:creationId xmlns:a16="http://schemas.microsoft.com/office/drawing/2014/main" id="{667C632F-78D9-40C6-822D-22C5ED902E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C476A2D-CBC0-48B3-BE44-E6BA66B07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F3A76-651E-4C5A-8182-3AC75915CBE5}" type="slidenum">
              <a:rPr lang="en-GB" smtClean="0"/>
              <a:t>‹#›</a:t>
            </a:fld>
            <a:endParaRPr lang="en-GB" dirty="0"/>
          </a:p>
        </p:txBody>
      </p:sp>
      <p:grpSp>
        <p:nvGrpSpPr>
          <p:cNvPr id="7" name="Group 6">
            <a:extLst>
              <a:ext uri="{FF2B5EF4-FFF2-40B4-BE49-F238E27FC236}">
                <a16:creationId xmlns:a16="http://schemas.microsoft.com/office/drawing/2014/main" id="{F857BB2E-7BBA-4104-A637-AAB8614BFAD9}"/>
              </a:ext>
            </a:extLst>
          </p:cNvPr>
          <p:cNvGrpSpPr/>
          <p:nvPr/>
        </p:nvGrpSpPr>
        <p:grpSpPr>
          <a:xfrm>
            <a:off x="0" y="0"/>
            <a:ext cx="12192000" cy="549275"/>
            <a:chOff x="0" y="0"/>
            <a:chExt cx="12192000" cy="549275"/>
          </a:xfrm>
        </p:grpSpPr>
        <p:sp>
          <p:nvSpPr>
            <p:cNvPr id="8" name="Rectangle 7">
              <a:extLst>
                <a:ext uri="{FF2B5EF4-FFF2-40B4-BE49-F238E27FC236}">
                  <a16:creationId xmlns:a16="http://schemas.microsoft.com/office/drawing/2014/main" id="{1DAAD70A-0640-4EDC-8AF7-94740EE0F451}"/>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E3A5E996-D472-4057-9B59-A71BC1308EDD}"/>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F867761D-0AA7-4FCC-87AD-CCA771C1012A}"/>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Picture 1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43661" y="5804028"/>
            <a:ext cx="2133321" cy="684521"/>
          </a:xfrm>
          <a:prstGeom prst="rect">
            <a:avLst/>
          </a:prstGeom>
        </p:spPr>
      </p:pic>
    </p:spTree>
    <p:extLst>
      <p:ext uri="{BB962C8B-B14F-4D97-AF65-F5344CB8AC3E}">
        <p14:creationId xmlns:p14="http://schemas.microsoft.com/office/powerpoint/2010/main" val="3495479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57575B"/>
          </a:solidFill>
          <a:latin typeface="Futura"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7575B"/>
          </a:solidFill>
          <a:latin typeface="DINRoundOT" panose="020B05040201010201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7575B"/>
          </a:solidFill>
          <a:latin typeface="DINRoundOT" panose="020B05040201010201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7575B"/>
          </a:solidFill>
          <a:latin typeface="DINRoundOT" panose="020B05040201010201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7575B"/>
          </a:solidFill>
          <a:latin typeface="DINRoundOT" panose="020B05040201010201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7575B"/>
          </a:solidFill>
          <a:latin typeface="DINRoundOT" panose="020B050402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26B48-8944-4399-98F0-4D9516397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F138963-EE65-429F-95EA-C8A356529A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1A51FF9-2DD8-4FE8-BB0D-94041DF850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038D0-7A74-4821-A3F0-33787B9E5AF0}" type="datetimeFigureOut">
              <a:rPr lang="en-GB" smtClean="0"/>
              <a:t>22/04/2021</a:t>
            </a:fld>
            <a:endParaRPr lang="en-GB" dirty="0"/>
          </a:p>
        </p:txBody>
      </p:sp>
      <p:sp>
        <p:nvSpPr>
          <p:cNvPr id="5" name="Footer Placeholder 4">
            <a:extLst>
              <a:ext uri="{FF2B5EF4-FFF2-40B4-BE49-F238E27FC236}">
                <a16:creationId xmlns:a16="http://schemas.microsoft.com/office/drawing/2014/main" id="{667C632F-78D9-40C6-822D-22C5ED902E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C476A2D-CBC0-48B3-BE44-E6BA66B07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F3A76-651E-4C5A-8182-3AC75915CBE5}" type="slidenum">
              <a:rPr lang="en-GB" smtClean="0"/>
              <a:t>‹#›</a:t>
            </a:fld>
            <a:endParaRPr lang="en-GB" dirty="0"/>
          </a:p>
        </p:txBody>
      </p:sp>
      <p:grpSp>
        <p:nvGrpSpPr>
          <p:cNvPr id="7" name="Group 6">
            <a:extLst>
              <a:ext uri="{FF2B5EF4-FFF2-40B4-BE49-F238E27FC236}">
                <a16:creationId xmlns:a16="http://schemas.microsoft.com/office/drawing/2014/main" id="{F857BB2E-7BBA-4104-A637-AAB8614BFAD9}"/>
              </a:ext>
            </a:extLst>
          </p:cNvPr>
          <p:cNvGrpSpPr/>
          <p:nvPr/>
        </p:nvGrpSpPr>
        <p:grpSpPr>
          <a:xfrm>
            <a:off x="0" y="0"/>
            <a:ext cx="12192000" cy="549275"/>
            <a:chOff x="0" y="0"/>
            <a:chExt cx="12192000" cy="549275"/>
          </a:xfrm>
        </p:grpSpPr>
        <p:sp>
          <p:nvSpPr>
            <p:cNvPr id="8" name="Rectangle 7">
              <a:extLst>
                <a:ext uri="{FF2B5EF4-FFF2-40B4-BE49-F238E27FC236}">
                  <a16:creationId xmlns:a16="http://schemas.microsoft.com/office/drawing/2014/main" id="{1DAAD70A-0640-4EDC-8AF7-94740EE0F451}"/>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E3A5E996-D472-4057-9B59-A71BC1308EDD}"/>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F867761D-0AA7-4FCC-87AD-CCA771C1012A}"/>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Picture 1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43661" y="5804028"/>
            <a:ext cx="2133321" cy="684521"/>
          </a:xfrm>
          <a:prstGeom prst="rect">
            <a:avLst/>
          </a:prstGeom>
        </p:spPr>
      </p:pic>
    </p:spTree>
    <p:extLst>
      <p:ext uri="{BB962C8B-B14F-4D97-AF65-F5344CB8AC3E}">
        <p14:creationId xmlns:p14="http://schemas.microsoft.com/office/powerpoint/2010/main" val="400884875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rgbClr val="57575B"/>
          </a:solidFill>
          <a:latin typeface="Futura"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7575B"/>
          </a:solidFill>
          <a:latin typeface="DINRoundOT" panose="020B05040201010201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7575B"/>
          </a:solidFill>
          <a:latin typeface="DINRoundOT" panose="020B05040201010201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7575B"/>
          </a:solidFill>
          <a:latin typeface="DINRoundOT" panose="020B05040201010201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7575B"/>
          </a:solidFill>
          <a:latin typeface="DINRoundOT" panose="020B05040201010201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7575B"/>
          </a:solidFill>
          <a:latin typeface="DINRoundOT" panose="020B050402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26B48-8944-4399-98F0-4D9516397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F138963-EE65-429F-95EA-C8A356529A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1A51FF9-2DD8-4FE8-BB0D-94041DF850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038D0-7A74-4821-A3F0-33787B9E5AF0}" type="datetimeFigureOut">
              <a:rPr lang="en-GB" smtClean="0"/>
              <a:t>22/04/2021</a:t>
            </a:fld>
            <a:endParaRPr lang="en-GB" dirty="0"/>
          </a:p>
        </p:txBody>
      </p:sp>
      <p:sp>
        <p:nvSpPr>
          <p:cNvPr id="5" name="Footer Placeholder 4">
            <a:extLst>
              <a:ext uri="{FF2B5EF4-FFF2-40B4-BE49-F238E27FC236}">
                <a16:creationId xmlns:a16="http://schemas.microsoft.com/office/drawing/2014/main" id="{667C632F-78D9-40C6-822D-22C5ED902E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C476A2D-CBC0-48B3-BE44-E6BA66B07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F3A76-651E-4C5A-8182-3AC75915CBE5}" type="slidenum">
              <a:rPr lang="en-GB" smtClean="0"/>
              <a:t>‹#›</a:t>
            </a:fld>
            <a:endParaRPr lang="en-GB" dirty="0"/>
          </a:p>
        </p:txBody>
      </p:sp>
      <p:grpSp>
        <p:nvGrpSpPr>
          <p:cNvPr id="7" name="Group 6">
            <a:extLst>
              <a:ext uri="{FF2B5EF4-FFF2-40B4-BE49-F238E27FC236}">
                <a16:creationId xmlns:a16="http://schemas.microsoft.com/office/drawing/2014/main" id="{F857BB2E-7BBA-4104-A637-AAB8614BFAD9}"/>
              </a:ext>
            </a:extLst>
          </p:cNvPr>
          <p:cNvGrpSpPr/>
          <p:nvPr/>
        </p:nvGrpSpPr>
        <p:grpSpPr>
          <a:xfrm>
            <a:off x="0" y="0"/>
            <a:ext cx="12192000" cy="549275"/>
            <a:chOff x="0" y="0"/>
            <a:chExt cx="12192000" cy="549275"/>
          </a:xfrm>
        </p:grpSpPr>
        <p:sp>
          <p:nvSpPr>
            <p:cNvPr id="8" name="Rectangle 7">
              <a:extLst>
                <a:ext uri="{FF2B5EF4-FFF2-40B4-BE49-F238E27FC236}">
                  <a16:creationId xmlns:a16="http://schemas.microsoft.com/office/drawing/2014/main" id="{1DAAD70A-0640-4EDC-8AF7-94740EE0F451}"/>
                </a:ext>
              </a:extLst>
            </p:cNvPr>
            <p:cNvSpPr/>
            <p:nvPr userDrawn="1"/>
          </p:nvSpPr>
          <p:spPr>
            <a:xfrm>
              <a:off x="0" y="0"/>
              <a:ext cx="12192000" cy="182880"/>
            </a:xfrm>
            <a:prstGeom prst="rect">
              <a:avLst/>
            </a:prstGeom>
            <a:solidFill>
              <a:srgbClr val="07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E3A5E996-D472-4057-9B59-A71BC1308EDD}"/>
                </a:ext>
              </a:extLst>
            </p:cNvPr>
            <p:cNvSpPr/>
            <p:nvPr userDrawn="1"/>
          </p:nvSpPr>
          <p:spPr>
            <a:xfrm>
              <a:off x="0" y="182880"/>
              <a:ext cx="12192000" cy="182880"/>
            </a:xfrm>
            <a:prstGeom prst="rect">
              <a:avLst/>
            </a:prstGeom>
            <a:solidFill>
              <a:srgbClr val="97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F867761D-0AA7-4FCC-87AD-CCA771C1012A}"/>
                </a:ext>
              </a:extLst>
            </p:cNvPr>
            <p:cNvSpPr/>
            <p:nvPr userDrawn="1"/>
          </p:nvSpPr>
          <p:spPr>
            <a:xfrm>
              <a:off x="0" y="366395"/>
              <a:ext cx="12192000" cy="182880"/>
            </a:xfrm>
            <a:prstGeom prst="rect">
              <a:avLst/>
            </a:prstGeom>
            <a:solidFill>
              <a:srgbClr val="00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Picture 1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43661" y="5804028"/>
            <a:ext cx="2133321" cy="684521"/>
          </a:xfrm>
          <a:prstGeom prst="rect">
            <a:avLst/>
          </a:prstGeom>
        </p:spPr>
      </p:pic>
    </p:spTree>
    <p:extLst>
      <p:ext uri="{BB962C8B-B14F-4D97-AF65-F5344CB8AC3E}">
        <p14:creationId xmlns:p14="http://schemas.microsoft.com/office/powerpoint/2010/main" val="37110740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l" defTabSz="914400" rtl="0" eaLnBrk="1" latinLnBrk="0" hangingPunct="1">
        <a:lnSpc>
          <a:spcPct val="90000"/>
        </a:lnSpc>
        <a:spcBef>
          <a:spcPct val="0"/>
        </a:spcBef>
        <a:buNone/>
        <a:defRPr sz="4400" kern="1200">
          <a:solidFill>
            <a:srgbClr val="57575B"/>
          </a:solidFill>
          <a:latin typeface="Futura"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7575B"/>
          </a:solidFill>
          <a:latin typeface="DINRoundOT" panose="020B05040201010201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7575B"/>
          </a:solidFill>
          <a:latin typeface="DINRoundOT" panose="020B05040201010201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7575B"/>
          </a:solidFill>
          <a:latin typeface="DINRoundOT" panose="020B05040201010201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7575B"/>
          </a:solidFill>
          <a:latin typeface="DINRoundOT" panose="020B05040201010201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7575B"/>
          </a:solidFill>
          <a:latin typeface="DINRoundOT" panose="020B050402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support.imperial.co.uk/" TargetMode="Externa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Support@imperial.co.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neky\Desktop\Freelance Documents\FREELANCE WORK\Imperial\Slides\cityscape.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552450"/>
            <a:ext cx="12192000" cy="4540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3C019B-7651-49E2-A264-C397A3C610A0}"/>
              </a:ext>
            </a:extLst>
          </p:cNvPr>
          <p:cNvSpPr>
            <a:spLocks noGrp="1"/>
          </p:cNvSpPr>
          <p:nvPr>
            <p:ph type="ctrTitle"/>
          </p:nvPr>
        </p:nvSpPr>
        <p:spPr>
          <a:xfrm>
            <a:off x="1593850" y="5373384"/>
            <a:ext cx="9366250" cy="1336978"/>
          </a:xfrm>
        </p:spPr>
        <p:txBody>
          <a:bodyPr>
            <a:normAutofit fontScale="90000"/>
          </a:bodyPr>
          <a:lstStyle/>
          <a:p>
            <a:br>
              <a:rPr lang="en-GB" dirty="0"/>
            </a:br>
            <a:br>
              <a:rPr lang="en-GB" dirty="0"/>
            </a:br>
            <a:br>
              <a:rPr lang="en-GB" dirty="0"/>
            </a:br>
            <a:r>
              <a:rPr kumimoji="0" lang="en-GB" sz="6000" b="0" i="0" u="none" strike="noStrike" kern="1200" cap="none" spc="0" normalizeH="0" baseline="0" noProof="0" dirty="0">
                <a:ln>
                  <a:noFill/>
                </a:ln>
                <a:solidFill>
                  <a:srgbClr val="5A5A5E"/>
                </a:solidFill>
                <a:effectLst/>
                <a:uLnTx/>
                <a:uFillTx/>
                <a:latin typeface="Futura" pitchFamily="50" charset="0"/>
                <a:ea typeface="+mj-ea"/>
                <a:cs typeface="+mj-cs"/>
              </a:rPr>
              <a:t>User Group</a:t>
            </a:r>
            <a:br>
              <a:rPr lang="en-GB" dirty="0"/>
            </a:br>
            <a:r>
              <a:rPr lang="en-GB" sz="2400" dirty="0"/>
              <a:t>22</a:t>
            </a:r>
            <a:r>
              <a:rPr lang="en-GB" sz="2400" baseline="30000" dirty="0"/>
              <a:t>nd</a:t>
            </a:r>
            <a:r>
              <a:rPr lang="en-GB" sz="2400" dirty="0"/>
              <a:t> April 2021</a:t>
            </a:r>
          </a:p>
        </p:txBody>
      </p:sp>
      <p:grpSp>
        <p:nvGrpSpPr>
          <p:cNvPr id="7" name="Group 6"/>
          <p:cNvGrpSpPr/>
          <p:nvPr/>
        </p:nvGrpSpPr>
        <p:grpSpPr>
          <a:xfrm>
            <a:off x="9833248" y="5678017"/>
            <a:ext cx="2015755" cy="1010358"/>
            <a:chOff x="9833248" y="5678017"/>
            <a:chExt cx="2015755" cy="1010358"/>
          </a:xfrm>
        </p:grpSpPr>
        <p:pic>
          <p:nvPicPr>
            <p:cNvPr id="8" name="Picture 7" descr="ISO900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7764" y="5678017"/>
              <a:ext cx="995846" cy="45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029950" y="6321109"/>
              <a:ext cx="819053" cy="36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833248" y="6314047"/>
              <a:ext cx="1063468" cy="35318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168777" y="5678120"/>
              <a:ext cx="456754" cy="457407"/>
            </a:xfrm>
            <a:prstGeom prst="rect">
              <a:avLst/>
            </a:prstGeom>
          </p:spPr>
        </p:pic>
      </p:grpSp>
    </p:spTree>
    <p:extLst>
      <p:ext uri="{BB962C8B-B14F-4D97-AF65-F5344CB8AC3E}">
        <p14:creationId xmlns:p14="http://schemas.microsoft.com/office/powerpoint/2010/main" val="409144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7244FC-A918-45AE-A10C-2D2846E6897A}"/>
              </a:ext>
            </a:extLst>
          </p:cNvPr>
          <p:cNvPicPr>
            <a:picLocks noGrp="1" noChangeAspect="1"/>
          </p:cNvPicPr>
          <p:nvPr>
            <p:ph idx="1"/>
          </p:nvPr>
        </p:nvPicPr>
        <p:blipFill>
          <a:blip r:embed="rId2"/>
          <a:stretch>
            <a:fillRect/>
          </a:stretch>
        </p:blipFill>
        <p:spPr>
          <a:xfrm>
            <a:off x="128542" y="561975"/>
            <a:ext cx="11645642" cy="6368710"/>
          </a:xfrm>
          <a:prstGeom prst="rect">
            <a:avLst/>
          </a:prstGeom>
        </p:spPr>
      </p:pic>
    </p:spTree>
    <p:extLst>
      <p:ext uri="{BB962C8B-B14F-4D97-AF65-F5344CB8AC3E}">
        <p14:creationId xmlns:p14="http://schemas.microsoft.com/office/powerpoint/2010/main" val="412928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F998C0-55BB-48E5-A6A0-99BF8E1968BC}"/>
              </a:ext>
            </a:extLst>
          </p:cNvPr>
          <p:cNvPicPr>
            <a:picLocks noGrp="1" noChangeAspect="1"/>
          </p:cNvPicPr>
          <p:nvPr>
            <p:ph idx="1"/>
          </p:nvPr>
        </p:nvPicPr>
        <p:blipFill>
          <a:blip r:embed="rId2"/>
          <a:stretch>
            <a:fillRect/>
          </a:stretch>
        </p:blipFill>
        <p:spPr>
          <a:xfrm>
            <a:off x="456719" y="534256"/>
            <a:ext cx="11278562" cy="6167964"/>
          </a:xfrm>
          <a:prstGeom prst="rect">
            <a:avLst/>
          </a:prstGeom>
        </p:spPr>
      </p:pic>
    </p:spTree>
    <p:extLst>
      <p:ext uri="{BB962C8B-B14F-4D97-AF65-F5344CB8AC3E}">
        <p14:creationId xmlns:p14="http://schemas.microsoft.com/office/powerpoint/2010/main" val="185829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ACBA-D104-4CD4-8FA8-9A5582690F34}"/>
              </a:ext>
            </a:extLst>
          </p:cNvPr>
          <p:cNvSpPr>
            <a:spLocks noGrp="1"/>
          </p:cNvSpPr>
          <p:nvPr>
            <p:ph type="title"/>
          </p:nvPr>
        </p:nvSpPr>
        <p:spPr/>
        <p:txBody>
          <a:bodyPr/>
          <a:lstStyle/>
          <a:p>
            <a:endParaRPr lang="en-GB"/>
          </a:p>
        </p:txBody>
      </p:sp>
      <p:pic>
        <p:nvPicPr>
          <p:cNvPr id="6" name="Content Placeholder 5" descr="Graphical user interface&#10;&#10;Description automatically generated">
            <a:extLst>
              <a:ext uri="{FF2B5EF4-FFF2-40B4-BE49-F238E27FC236}">
                <a16:creationId xmlns:a16="http://schemas.microsoft.com/office/drawing/2014/main" id="{A4A9E9D3-75C4-48FC-9A32-3B79A545CC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634" y="1825625"/>
            <a:ext cx="7956732" cy="4351338"/>
          </a:xfrm>
        </p:spPr>
      </p:pic>
      <p:pic>
        <p:nvPicPr>
          <p:cNvPr id="4" name="Picture 3">
            <a:extLst>
              <a:ext uri="{FF2B5EF4-FFF2-40B4-BE49-F238E27FC236}">
                <a16:creationId xmlns:a16="http://schemas.microsoft.com/office/drawing/2014/main" id="{C240D3B6-9334-41D3-8E43-EEB85E931E96}"/>
              </a:ext>
            </a:extLst>
          </p:cNvPr>
          <p:cNvPicPr>
            <a:picLocks noChangeAspect="1"/>
          </p:cNvPicPr>
          <p:nvPr/>
        </p:nvPicPr>
        <p:blipFill>
          <a:blip r:embed="rId3"/>
          <a:stretch>
            <a:fillRect/>
          </a:stretch>
        </p:blipFill>
        <p:spPr>
          <a:xfrm>
            <a:off x="0" y="95250"/>
            <a:ext cx="12192000" cy="6667500"/>
          </a:xfrm>
          <a:prstGeom prst="rect">
            <a:avLst/>
          </a:prstGeom>
        </p:spPr>
      </p:pic>
      <p:pic>
        <p:nvPicPr>
          <p:cNvPr id="7" name="Picture 6">
            <a:extLst>
              <a:ext uri="{FF2B5EF4-FFF2-40B4-BE49-F238E27FC236}">
                <a16:creationId xmlns:a16="http://schemas.microsoft.com/office/drawing/2014/main" id="{F284E6DE-47BF-4551-A5E1-2B8380576E6A}"/>
              </a:ext>
            </a:extLst>
          </p:cNvPr>
          <p:cNvPicPr>
            <a:picLocks noChangeAspect="1"/>
          </p:cNvPicPr>
          <p:nvPr/>
        </p:nvPicPr>
        <p:blipFill>
          <a:blip r:embed="rId4"/>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17E19B1F-C794-4AB3-BDA0-C9596B9B9D61}"/>
              </a:ext>
            </a:extLst>
          </p:cNvPr>
          <p:cNvPicPr>
            <a:picLocks noChangeAspect="1"/>
          </p:cNvPicPr>
          <p:nvPr/>
        </p:nvPicPr>
        <p:blipFill>
          <a:blip r:embed="rId4"/>
          <a:stretch>
            <a:fillRect/>
          </a:stretch>
        </p:blipFill>
        <p:spPr>
          <a:xfrm>
            <a:off x="152400" y="152400"/>
            <a:ext cx="12192000" cy="6858000"/>
          </a:xfrm>
          <a:prstGeom prst="rect">
            <a:avLst/>
          </a:prstGeom>
        </p:spPr>
      </p:pic>
    </p:spTree>
    <p:extLst>
      <p:ext uri="{BB962C8B-B14F-4D97-AF65-F5344CB8AC3E}">
        <p14:creationId xmlns:p14="http://schemas.microsoft.com/office/powerpoint/2010/main" val="363362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1FC8-7002-449C-AA6E-BD812C7A4AB1}"/>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F91A8517-5C5D-4F70-BDCD-B3BA6205CACE}"/>
              </a:ext>
            </a:extLst>
          </p:cNvPr>
          <p:cNvPicPr>
            <a:picLocks noGrp="1" noChangeAspect="1"/>
          </p:cNvPicPr>
          <p:nvPr>
            <p:ph idx="1"/>
          </p:nvPr>
        </p:nvPicPr>
        <p:blipFill>
          <a:blip r:embed="rId2"/>
          <a:stretch>
            <a:fillRect/>
          </a:stretch>
        </p:blipFill>
        <p:spPr>
          <a:xfrm>
            <a:off x="2228144" y="1825625"/>
            <a:ext cx="7735712" cy="4351338"/>
          </a:xfrm>
          <a:prstGeom prst="rect">
            <a:avLst/>
          </a:prstGeom>
        </p:spPr>
      </p:pic>
      <p:pic>
        <p:nvPicPr>
          <p:cNvPr id="5" name="Picture 4">
            <a:extLst>
              <a:ext uri="{FF2B5EF4-FFF2-40B4-BE49-F238E27FC236}">
                <a16:creationId xmlns:a16="http://schemas.microsoft.com/office/drawing/2014/main" id="{00770D8A-33C2-4583-8179-0D7FCF413AF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07378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AF17-FA7F-4C4A-B08B-CF294978B66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84CD240-5915-424C-AACD-5C49CDC910F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7818980-D045-4A1D-BA0F-7E94886B5C4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2578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577D-9FC3-407D-901C-37DA0F397AE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5F78630-BBBD-47B7-917E-FDE0FA3921B6}"/>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CBD3A0EF-4655-4E8F-9434-E867462B16B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73624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E054-7341-4D94-A7FD-C0DC95149B9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6AF95C7-D891-4595-BB0B-22B88349F57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2770B20-4F6D-40BD-8D68-B3F9E7B8E6C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941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4636"/>
            <a:ext cx="9144000" cy="973149"/>
          </a:xfrm>
        </p:spPr>
        <p:txBody>
          <a:bodyPr>
            <a:normAutofit/>
          </a:bodyPr>
          <a:lstStyle/>
          <a:p>
            <a:r>
              <a:rPr lang="en-GB" b="1" dirty="0"/>
              <a:t>PermitSmarti</a:t>
            </a:r>
          </a:p>
        </p:txBody>
      </p:sp>
      <p:sp>
        <p:nvSpPr>
          <p:cNvPr id="3" name="Subtitle 2"/>
          <p:cNvSpPr>
            <a:spLocks noGrp="1"/>
          </p:cNvSpPr>
          <p:nvPr>
            <p:ph type="subTitle" idx="1"/>
          </p:nvPr>
        </p:nvSpPr>
        <p:spPr>
          <a:xfrm>
            <a:off x="1524000" y="1642085"/>
            <a:ext cx="3019426" cy="3787165"/>
          </a:xfrm>
        </p:spPr>
        <p:txBody>
          <a:bodyPr>
            <a:normAutofit/>
          </a:bodyPr>
          <a:lstStyle/>
          <a:p>
            <a:pPr algn="l">
              <a:spcAft>
                <a:spcPts val="0"/>
              </a:spcAft>
            </a:pPr>
            <a:r>
              <a:rPr lang="en-GB" sz="2000" b="1" dirty="0">
                <a:latin typeface="DINRoundOT" panose="020B0504020101020102" pitchFamily="34" charset="0"/>
                <a:ea typeface="Calibri" panose="020F0502020204030204" pitchFamily="34" charset="0"/>
              </a:rPr>
              <a:t>V2.9 released Feb 2021</a:t>
            </a:r>
          </a:p>
          <a:p>
            <a:pPr marL="342900" indent="-342900" algn="l">
              <a:spcAft>
                <a:spcPts val="0"/>
              </a:spcAft>
              <a:buFont typeface="Arial" panose="020B0604020202020204" pitchFamily="34" charset="0"/>
              <a:buChar char="•"/>
            </a:pPr>
            <a:r>
              <a:rPr lang="en-GB" sz="1400" dirty="0">
                <a:latin typeface="DINRoundOT" panose="020B0504020101020102" pitchFamily="34" charset="0"/>
                <a:ea typeface="Calibri" panose="020F0502020204030204" pitchFamily="34" charset="0"/>
              </a:rPr>
              <a:t>Support for automatic permit renewal using Continuous Payment Authority (CPA) on a customer’s payment card. </a:t>
            </a:r>
          </a:p>
          <a:p>
            <a:pPr marL="342900" indent="-342900" algn="l">
              <a:spcAft>
                <a:spcPts val="0"/>
              </a:spcAft>
              <a:buFont typeface="Arial" panose="020B0604020202020204" pitchFamily="34" charset="0"/>
              <a:buChar char="•"/>
            </a:pPr>
            <a:r>
              <a:rPr lang="en-GB" sz="1400" dirty="0">
                <a:latin typeface="DINRoundOT" panose="020B0504020101020102" pitchFamily="34" charset="0"/>
                <a:ea typeface="Calibri" panose="020F0502020204030204" pitchFamily="34" charset="0"/>
              </a:rPr>
              <a:t>New announcement function allowing the public login to show a message, for example regarding permit availability, or operational issues such as COVID.</a:t>
            </a:r>
          </a:p>
          <a:p>
            <a:pPr lvl="1" algn="l"/>
            <a:r>
              <a:rPr lang="en-GB" sz="2800" dirty="0">
                <a:latin typeface="DINRoundOT" panose="020B0504020101020102" pitchFamily="34" charset="0"/>
                <a:ea typeface="Calibri" panose="020F0502020204030204" pitchFamily="34" charset="0"/>
              </a:rPr>
              <a:t> </a:t>
            </a:r>
          </a:p>
          <a:p>
            <a:pPr marL="914400" lvl="1" indent="-457200" algn="l">
              <a:buFont typeface="Arial" panose="020B0604020202020204" pitchFamily="34" charset="0"/>
              <a:buChar char="•"/>
            </a:pPr>
            <a:endParaRPr lang="en-GB" sz="2800" dirty="0">
              <a:latin typeface="DINRoundOT" panose="020B0504020101020102" pitchFamily="34" charset="0"/>
              <a:ea typeface="Calibri" panose="020F0502020204030204" pitchFamily="34" charset="0"/>
            </a:endParaRPr>
          </a:p>
          <a:p>
            <a:pPr algn="l">
              <a:spcAft>
                <a:spcPts val="0"/>
              </a:spcAft>
            </a:pPr>
            <a:endParaRPr lang="en-GB" sz="3200" dirty="0">
              <a:latin typeface="DINRoundOT" panose="020B0504020101020102" pitchFamily="34" charset="0"/>
              <a:ea typeface="Calibri" panose="020F0502020204030204" pitchFamily="34" charset="0"/>
            </a:endParaRPr>
          </a:p>
          <a:p>
            <a:pPr algn="l">
              <a:spcAft>
                <a:spcPts val="0"/>
              </a:spcAft>
            </a:pPr>
            <a:endParaRPr lang="en-GB" sz="3200" dirty="0">
              <a:latin typeface="DINRoundOT" panose="020B0504020101020102" pitchFamily="34" charset="0"/>
              <a:ea typeface="Calibri" panose="020F0502020204030204" pitchFamily="34" charset="0"/>
            </a:endParaRPr>
          </a:p>
          <a:p>
            <a:pPr marL="457200" indent="-457200" algn="l">
              <a:spcAft>
                <a:spcPts val="0"/>
              </a:spcAft>
              <a:buFont typeface="Arial" panose="020B0604020202020204" pitchFamily="34" charset="0"/>
              <a:buChar char="•"/>
            </a:pPr>
            <a:endParaRPr lang="en-GB" sz="3200" dirty="0">
              <a:latin typeface="DINRoundOT" panose="020B0504020101020102" pitchFamily="34" charset="0"/>
              <a:ea typeface="Calibri" panose="020F0502020204030204" pitchFamily="34" charset="0"/>
            </a:endParaRPr>
          </a:p>
          <a:p>
            <a:pPr algn="l"/>
            <a:endParaRPr lang="en-GB" dirty="0"/>
          </a:p>
        </p:txBody>
      </p:sp>
      <p:sp>
        <p:nvSpPr>
          <p:cNvPr id="4" name="TextBox 3">
            <a:extLst>
              <a:ext uri="{FF2B5EF4-FFF2-40B4-BE49-F238E27FC236}">
                <a16:creationId xmlns:a16="http://schemas.microsoft.com/office/drawing/2014/main" id="{34BFA941-57DA-473E-A200-439B0E93494E}"/>
              </a:ext>
            </a:extLst>
          </p:cNvPr>
          <p:cNvSpPr txBox="1"/>
          <p:nvPr/>
        </p:nvSpPr>
        <p:spPr>
          <a:xfrm>
            <a:off x="7886700" y="1639792"/>
            <a:ext cx="2884833" cy="1789208"/>
          </a:xfrm>
          <a:prstGeom prst="rect">
            <a:avLst/>
          </a:prstGeom>
          <a:noFill/>
        </p:spPr>
        <p:txBody>
          <a:bodyPr wrap="square" rtlCol="0">
            <a:spAutoFit/>
          </a:bodyPr>
          <a:lstStyle/>
          <a:p>
            <a:pPr>
              <a:lnSpc>
                <a:spcPct val="90000"/>
              </a:lnSpc>
              <a:spcBef>
                <a:spcPts val="1000"/>
              </a:spcBef>
              <a:buFont typeface="Arial" panose="020B0604020202020204" pitchFamily="34" charset="0"/>
            </a:pPr>
            <a:r>
              <a:rPr lang="en-GB" sz="2000" b="1" dirty="0">
                <a:solidFill>
                  <a:srgbClr val="57575B"/>
                </a:solidFill>
                <a:latin typeface="DINRoundOT" panose="020B0504020101020102" pitchFamily="34" charset="0"/>
              </a:rPr>
              <a:t>V3.0 released Mar 2021</a:t>
            </a:r>
          </a:p>
          <a:p>
            <a:pPr marL="285750" indent="-285750">
              <a:lnSpc>
                <a:spcPct val="90000"/>
              </a:lnSpc>
              <a:spcBef>
                <a:spcPts val="1000"/>
              </a:spcBef>
              <a:buFont typeface="Arial" panose="020B0604020202020204" pitchFamily="34" charset="0"/>
              <a:buChar char="•"/>
            </a:pPr>
            <a:r>
              <a:rPr lang="en-GB" sz="1400" dirty="0">
                <a:solidFill>
                  <a:srgbClr val="57575B"/>
                </a:solidFill>
                <a:latin typeface="DINRoundOT" panose="020B0504020101020102" pitchFamily="34" charset="0"/>
              </a:rPr>
              <a:t>Changes to the tariff board permit type to allow sessions to use multiple top-ups.</a:t>
            </a:r>
          </a:p>
          <a:p>
            <a:pPr marL="285750" indent="-285750">
              <a:lnSpc>
                <a:spcPct val="90000"/>
              </a:lnSpc>
              <a:spcBef>
                <a:spcPts val="1000"/>
              </a:spcBef>
              <a:buFont typeface="Arial" panose="020B0604020202020204" pitchFamily="34" charset="0"/>
              <a:buChar char="•"/>
            </a:pPr>
            <a:r>
              <a:rPr lang="en-GB" sz="1400" dirty="0">
                <a:solidFill>
                  <a:srgbClr val="57575B"/>
                </a:solidFill>
                <a:latin typeface="DINRoundOT" panose="020B0504020101020102" pitchFamily="34" charset="0"/>
              </a:rPr>
              <a:t>Foundation work for improvements to address management.</a:t>
            </a:r>
          </a:p>
        </p:txBody>
      </p:sp>
    </p:spTree>
    <p:extLst>
      <p:ext uri="{BB962C8B-B14F-4D97-AF65-F5344CB8AC3E}">
        <p14:creationId xmlns:p14="http://schemas.microsoft.com/office/powerpoint/2010/main" val="54492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5F4-7731-49D3-8103-C149B55C61DF}"/>
              </a:ext>
            </a:extLst>
          </p:cNvPr>
          <p:cNvSpPr>
            <a:spLocks noGrp="1"/>
          </p:cNvSpPr>
          <p:nvPr>
            <p:ph type="title"/>
          </p:nvPr>
        </p:nvSpPr>
        <p:spPr/>
        <p:txBody>
          <a:bodyPr/>
          <a:lstStyle/>
          <a:p>
            <a:r>
              <a:rPr lang="en-GB" b="1" dirty="0"/>
              <a:t>PermitSmarti Roadmap</a:t>
            </a:r>
          </a:p>
        </p:txBody>
      </p:sp>
      <p:pic>
        <p:nvPicPr>
          <p:cNvPr id="5" name="Content Placeholder 4">
            <a:extLst>
              <a:ext uri="{FF2B5EF4-FFF2-40B4-BE49-F238E27FC236}">
                <a16:creationId xmlns:a16="http://schemas.microsoft.com/office/drawing/2014/main" id="{18CB0746-0DBC-4A97-89A3-0BB170F3F764}"/>
              </a:ext>
            </a:extLst>
          </p:cNvPr>
          <p:cNvPicPr>
            <a:picLocks noGrp="1" noChangeAspect="1"/>
          </p:cNvPicPr>
          <p:nvPr>
            <p:ph idx="1"/>
          </p:nvPr>
        </p:nvPicPr>
        <p:blipFill>
          <a:blip r:embed="rId2"/>
          <a:stretch>
            <a:fillRect/>
          </a:stretch>
        </p:blipFill>
        <p:spPr>
          <a:xfrm>
            <a:off x="2374486" y="1419037"/>
            <a:ext cx="8592634" cy="4703468"/>
          </a:xfrm>
        </p:spPr>
      </p:pic>
    </p:spTree>
    <p:extLst>
      <p:ext uri="{BB962C8B-B14F-4D97-AF65-F5344CB8AC3E}">
        <p14:creationId xmlns:p14="http://schemas.microsoft.com/office/powerpoint/2010/main" val="103535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57377"/>
            <a:ext cx="9144000" cy="1510470"/>
          </a:xfrm>
        </p:spPr>
        <p:txBody>
          <a:bodyPr>
            <a:normAutofit fontScale="90000"/>
          </a:bodyPr>
          <a:lstStyle/>
          <a:p>
            <a:r>
              <a:rPr lang="en-GB" b="1" dirty="0"/>
              <a:t>Payment Services Directive 2</a:t>
            </a:r>
            <a:br>
              <a:rPr lang="en-GB" b="1" dirty="0"/>
            </a:br>
            <a:r>
              <a:rPr lang="en-GB" b="1" dirty="0"/>
              <a:t>(PSD2)</a:t>
            </a:r>
          </a:p>
        </p:txBody>
      </p:sp>
      <p:sp>
        <p:nvSpPr>
          <p:cNvPr id="3" name="Subtitle 2"/>
          <p:cNvSpPr>
            <a:spLocks noGrp="1"/>
          </p:cNvSpPr>
          <p:nvPr>
            <p:ph type="subTitle" idx="1"/>
          </p:nvPr>
        </p:nvSpPr>
        <p:spPr>
          <a:xfrm>
            <a:off x="1842498" y="2578813"/>
            <a:ext cx="8709061" cy="2393880"/>
          </a:xfrm>
        </p:spPr>
        <p:txBody>
          <a:bodyPr>
            <a:normAutofit lnSpcReduction="10000"/>
          </a:bodyPr>
          <a:lstStyle/>
          <a:p>
            <a:pPr algn="l">
              <a:spcAft>
                <a:spcPts val="0"/>
              </a:spcAft>
            </a:pPr>
            <a:r>
              <a:rPr lang="en-GB" sz="2800" b="1" dirty="0">
                <a:latin typeface="DINRoundOT" panose="020B0504020101020102" pitchFamily="34" charset="0"/>
                <a:ea typeface="Calibri" panose="020F0502020204030204" pitchFamily="34" charset="0"/>
              </a:rPr>
              <a:t>With effect from 14th September 2021</a:t>
            </a:r>
          </a:p>
          <a:p>
            <a:pPr marL="342900" indent="-342900" algn="l">
              <a:spcAft>
                <a:spcPts val="0"/>
              </a:spcAft>
              <a:buFont typeface="Arial" panose="020B0604020202020204" pitchFamily="34" charset="0"/>
              <a:buChar char="•"/>
            </a:pPr>
            <a:r>
              <a:rPr lang="en-GB" dirty="0">
                <a:latin typeface="DINRoundOT" panose="020B0504020101020102" pitchFamily="34" charset="0"/>
                <a:ea typeface="Calibri" panose="020F0502020204030204" pitchFamily="34" charset="0"/>
              </a:rPr>
              <a:t>A</a:t>
            </a:r>
            <a:r>
              <a:rPr lang="en-GB" dirty="0">
                <a:effectLst/>
                <a:latin typeface="DINRoundOT" panose="020B0504020101020102" pitchFamily="34" charset="0"/>
                <a:ea typeface="Calibri" panose="020F0502020204030204" pitchFamily="34" charset="0"/>
              </a:rPr>
              <a:t>ll online payment card transactions will need to offer Strong Customer Authentication (SCA)</a:t>
            </a:r>
          </a:p>
          <a:p>
            <a:pPr marL="342900" indent="-342900" algn="l">
              <a:spcAft>
                <a:spcPts val="0"/>
              </a:spcAft>
              <a:buFont typeface="Arial" panose="020B0604020202020204" pitchFamily="34" charset="0"/>
              <a:buChar char="•"/>
            </a:pPr>
            <a:r>
              <a:rPr lang="en-GB" dirty="0">
                <a:latin typeface="DINRoundOT" panose="020B0504020101020102" pitchFamily="34" charset="0"/>
                <a:ea typeface="Calibri" panose="020F0502020204030204" pitchFamily="34" charset="0"/>
              </a:rPr>
              <a:t>Imperial contacting all Mastercard (Datacash) customers for upgrade</a:t>
            </a:r>
          </a:p>
          <a:p>
            <a:pPr lvl="1" algn="l"/>
            <a:r>
              <a:rPr lang="en-GB" sz="2800" dirty="0">
                <a:latin typeface="DINRoundOT" panose="020B0504020101020102" pitchFamily="34" charset="0"/>
                <a:ea typeface="Calibri" panose="020F0502020204030204" pitchFamily="34" charset="0"/>
              </a:rPr>
              <a:t> </a:t>
            </a:r>
          </a:p>
          <a:p>
            <a:pPr marL="914400" lvl="1" indent="-457200" algn="l">
              <a:buFont typeface="Arial" panose="020B0604020202020204" pitchFamily="34" charset="0"/>
              <a:buChar char="•"/>
            </a:pPr>
            <a:endParaRPr lang="en-GB" sz="2800" dirty="0">
              <a:latin typeface="DINRoundOT" panose="020B0504020101020102" pitchFamily="34" charset="0"/>
              <a:ea typeface="Calibri" panose="020F0502020204030204" pitchFamily="34" charset="0"/>
            </a:endParaRPr>
          </a:p>
          <a:p>
            <a:pPr algn="l">
              <a:spcAft>
                <a:spcPts val="0"/>
              </a:spcAft>
            </a:pPr>
            <a:endParaRPr lang="en-GB" sz="3200" dirty="0">
              <a:latin typeface="DINRoundOT" panose="020B0504020101020102" pitchFamily="34" charset="0"/>
              <a:ea typeface="Calibri" panose="020F0502020204030204" pitchFamily="34" charset="0"/>
            </a:endParaRPr>
          </a:p>
          <a:p>
            <a:pPr algn="l">
              <a:spcAft>
                <a:spcPts val="0"/>
              </a:spcAft>
            </a:pPr>
            <a:endParaRPr lang="en-GB" sz="3200" dirty="0">
              <a:latin typeface="DINRoundOT" panose="020B0504020101020102" pitchFamily="34" charset="0"/>
              <a:ea typeface="Calibri" panose="020F0502020204030204" pitchFamily="34" charset="0"/>
            </a:endParaRPr>
          </a:p>
          <a:p>
            <a:pPr marL="457200" indent="-457200" algn="l">
              <a:spcAft>
                <a:spcPts val="0"/>
              </a:spcAft>
              <a:buFont typeface="Arial" panose="020B0604020202020204" pitchFamily="34" charset="0"/>
              <a:buChar char="•"/>
            </a:pPr>
            <a:endParaRPr lang="en-GB" sz="3200" dirty="0">
              <a:latin typeface="DINRoundOT" panose="020B0504020101020102" pitchFamily="34" charset="0"/>
              <a:ea typeface="Calibri" panose="020F0502020204030204" pitchFamily="34" charset="0"/>
            </a:endParaRPr>
          </a:p>
          <a:p>
            <a:pPr algn="l"/>
            <a:endParaRPr lang="en-GB" dirty="0"/>
          </a:p>
        </p:txBody>
      </p:sp>
    </p:spTree>
    <p:extLst>
      <p:ext uri="{BB962C8B-B14F-4D97-AF65-F5344CB8AC3E}">
        <p14:creationId xmlns:p14="http://schemas.microsoft.com/office/powerpoint/2010/main" val="277733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neky\Desktop\Freelance Documents\FREELANCE WORK\Imperial\Slides\cityscape.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552450"/>
            <a:ext cx="12192000" cy="4540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3C019B-7651-49E2-A264-C397A3C610A0}"/>
              </a:ext>
            </a:extLst>
          </p:cNvPr>
          <p:cNvSpPr>
            <a:spLocks noGrp="1"/>
          </p:cNvSpPr>
          <p:nvPr>
            <p:ph type="ctrTitle"/>
          </p:nvPr>
        </p:nvSpPr>
        <p:spPr>
          <a:xfrm>
            <a:off x="806450" y="5198723"/>
            <a:ext cx="10579100" cy="1468510"/>
          </a:xfrm>
        </p:spPr>
        <p:txBody>
          <a:bodyPr>
            <a:noAutofit/>
          </a:bodyPr>
          <a:lstStyle/>
          <a:p>
            <a:r>
              <a:rPr kumimoji="0" lang="en-GB" sz="5400" b="0" i="0" u="none" strike="noStrike" kern="1200" cap="none" spc="0" normalizeH="0" baseline="0" noProof="0" dirty="0">
                <a:ln>
                  <a:noFill/>
                </a:ln>
                <a:solidFill>
                  <a:srgbClr val="5A5A5E"/>
                </a:solidFill>
                <a:effectLst/>
                <a:uLnTx/>
                <a:uFillTx/>
                <a:latin typeface="Futura" pitchFamily="50" charset="0"/>
                <a:ea typeface="+mj-ea"/>
                <a:cs typeface="+mj-cs"/>
              </a:rPr>
              <a:t>Application Support</a:t>
            </a:r>
            <a:br>
              <a:rPr lang="en-GB" sz="5400" dirty="0"/>
            </a:br>
            <a:r>
              <a:rPr lang="en-GB" sz="2200" dirty="0"/>
              <a:t>Mandy Watson</a:t>
            </a:r>
            <a:br>
              <a:rPr lang="en-GB" sz="2800" dirty="0">
                <a:latin typeface="+mn-lt"/>
              </a:rPr>
            </a:br>
            <a:endParaRPr lang="en-GB" sz="1100" dirty="0">
              <a:latin typeface="DINRoundOT" panose="020B0504020101020102"/>
            </a:endParaRPr>
          </a:p>
        </p:txBody>
      </p:sp>
      <p:grpSp>
        <p:nvGrpSpPr>
          <p:cNvPr id="7" name="Group 6"/>
          <p:cNvGrpSpPr/>
          <p:nvPr/>
        </p:nvGrpSpPr>
        <p:grpSpPr>
          <a:xfrm>
            <a:off x="9833248" y="5678017"/>
            <a:ext cx="2015755" cy="1010358"/>
            <a:chOff x="9833248" y="5678017"/>
            <a:chExt cx="2015755" cy="1010358"/>
          </a:xfrm>
        </p:grpSpPr>
        <p:pic>
          <p:nvPicPr>
            <p:cNvPr id="8" name="Picture 7" descr="ISO900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7764" y="5678017"/>
              <a:ext cx="995846" cy="45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029950" y="6321109"/>
              <a:ext cx="819053" cy="36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833248" y="6314047"/>
              <a:ext cx="1063468" cy="35318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168777" y="5678120"/>
              <a:ext cx="456754" cy="457407"/>
            </a:xfrm>
            <a:prstGeom prst="rect">
              <a:avLst/>
            </a:prstGeom>
          </p:spPr>
        </p:pic>
      </p:grpSp>
    </p:spTree>
    <p:extLst>
      <p:ext uri="{BB962C8B-B14F-4D97-AF65-F5344CB8AC3E}">
        <p14:creationId xmlns:p14="http://schemas.microsoft.com/office/powerpoint/2010/main" val="233288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E60B0F6-840F-4981-A011-BB53BC3370FC}"/>
              </a:ext>
            </a:extLst>
          </p:cNvPr>
          <p:cNvPicPr>
            <a:picLocks noGrp="1" noChangeAspect="1"/>
          </p:cNvPicPr>
          <p:nvPr>
            <p:ph idx="1"/>
          </p:nvPr>
        </p:nvPicPr>
        <p:blipFill>
          <a:blip r:embed="rId2"/>
          <a:stretch>
            <a:fillRect/>
          </a:stretch>
        </p:blipFill>
        <p:spPr>
          <a:xfrm>
            <a:off x="2614158" y="667820"/>
            <a:ext cx="6963683" cy="3316927"/>
          </a:xfrm>
        </p:spPr>
      </p:pic>
      <p:sp>
        <p:nvSpPr>
          <p:cNvPr id="6" name="TextBox 5">
            <a:extLst>
              <a:ext uri="{FF2B5EF4-FFF2-40B4-BE49-F238E27FC236}">
                <a16:creationId xmlns:a16="http://schemas.microsoft.com/office/drawing/2014/main" id="{A8E01180-0B2A-4A0D-8201-08965B455EC9}"/>
              </a:ext>
            </a:extLst>
          </p:cNvPr>
          <p:cNvSpPr txBox="1"/>
          <p:nvPr/>
        </p:nvSpPr>
        <p:spPr>
          <a:xfrm>
            <a:off x="1062409" y="3984747"/>
            <a:ext cx="10067180" cy="646331"/>
          </a:xfrm>
          <a:prstGeom prst="rect">
            <a:avLst/>
          </a:prstGeom>
          <a:noFill/>
        </p:spPr>
        <p:txBody>
          <a:bodyPr wrap="none" rtlCol="0">
            <a:spAutoFit/>
          </a:bodyPr>
          <a:lstStyle/>
          <a:p>
            <a:r>
              <a:rPr lang="en-GB" sz="3600" dirty="0">
                <a:solidFill>
                  <a:srgbClr val="57575B"/>
                </a:solidFill>
                <a:latin typeface="DINRoundOT" panose="020B0504020101020102" pitchFamily="34" charset="0"/>
              </a:rPr>
              <a:t>Your thoughts on Moving Traffic Contraventions?</a:t>
            </a:r>
          </a:p>
        </p:txBody>
      </p:sp>
    </p:spTree>
    <p:extLst>
      <p:ext uri="{BB962C8B-B14F-4D97-AF65-F5344CB8AC3E}">
        <p14:creationId xmlns:p14="http://schemas.microsoft.com/office/powerpoint/2010/main" val="2778478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neky\Desktop\Freelance Documents\FREELANCE WORK\Imperial\Slides\cityscape.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552450"/>
            <a:ext cx="12192000" cy="4540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3C019B-7651-49E2-A264-C397A3C610A0}"/>
              </a:ext>
            </a:extLst>
          </p:cNvPr>
          <p:cNvSpPr>
            <a:spLocks noGrp="1"/>
          </p:cNvSpPr>
          <p:nvPr>
            <p:ph type="ctrTitle"/>
          </p:nvPr>
        </p:nvSpPr>
        <p:spPr>
          <a:xfrm>
            <a:off x="1530466" y="5138244"/>
            <a:ext cx="9366250" cy="1182865"/>
          </a:xfrm>
        </p:spPr>
        <p:txBody>
          <a:bodyPr>
            <a:normAutofit/>
          </a:bodyPr>
          <a:lstStyle/>
          <a:p>
            <a:r>
              <a:rPr lang="en-GB" sz="5400" dirty="0"/>
              <a:t>Business Update</a:t>
            </a:r>
            <a:br>
              <a:rPr lang="en-GB" dirty="0"/>
            </a:br>
            <a:r>
              <a:rPr lang="en-GB" sz="2400" dirty="0"/>
              <a:t>Ashley Bijster</a:t>
            </a:r>
          </a:p>
        </p:txBody>
      </p:sp>
      <p:grpSp>
        <p:nvGrpSpPr>
          <p:cNvPr id="7" name="Group 6"/>
          <p:cNvGrpSpPr/>
          <p:nvPr/>
        </p:nvGrpSpPr>
        <p:grpSpPr>
          <a:xfrm>
            <a:off x="9833248" y="5678017"/>
            <a:ext cx="2015755" cy="1010358"/>
            <a:chOff x="9833248" y="5678017"/>
            <a:chExt cx="2015755" cy="1010358"/>
          </a:xfrm>
        </p:grpSpPr>
        <p:pic>
          <p:nvPicPr>
            <p:cNvPr id="8" name="Picture 7" descr="ISO900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7764" y="5678017"/>
              <a:ext cx="995846" cy="45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029950" y="6321109"/>
              <a:ext cx="819053" cy="36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833248" y="6314047"/>
              <a:ext cx="1063468" cy="35318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168777" y="5678120"/>
              <a:ext cx="456754" cy="457407"/>
            </a:xfrm>
            <a:prstGeom prst="rect">
              <a:avLst/>
            </a:prstGeom>
          </p:spPr>
        </p:pic>
      </p:grpSp>
    </p:spTree>
    <p:extLst>
      <p:ext uri="{BB962C8B-B14F-4D97-AF65-F5344CB8AC3E}">
        <p14:creationId xmlns:p14="http://schemas.microsoft.com/office/powerpoint/2010/main" val="4012904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4636"/>
            <a:ext cx="9144000" cy="973149"/>
          </a:xfrm>
        </p:spPr>
        <p:txBody>
          <a:bodyPr>
            <a:normAutofit/>
          </a:bodyPr>
          <a:lstStyle/>
          <a:p>
            <a:r>
              <a:rPr lang="en-GB" sz="4400" dirty="0"/>
              <a:t>New contracts</a:t>
            </a:r>
          </a:p>
        </p:txBody>
      </p:sp>
      <p:sp>
        <p:nvSpPr>
          <p:cNvPr id="3" name="Subtitle 2"/>
          <p:cNvSpPr>
            <a:spLocks noGrp="1"/>
          </p:cNvSpPr>
          <p:nvPr>
            <p:ph type="subTitle" idx="1"/>
          </p:nvPr>
        </p:nvSpPr>
        <p:spPr>
          <a:xfrm>
            <a:off x="1657349" y="1688512"/>
            <a:ext cx="9598325" cy="3480976"/>
          </a:xfrm>
        </p:spPr>
        <p:txBody>
          <a:bodyPr>
            <a:normAutofit/>
          </a:bodyPr>
          <a:lstStyle/>
          <a:p>
            <a:pPr marL="457200" indent="-457200" algn="l">
              <a:buFont typeface="Arial" panose="020B0604020202020204" pitchFamily="34" charset="0"/>
              <a:buChar char="•"/>
            </a:pPr>
            <a:r>
              <a:rPr lang="en-GB" dirty="0">
                <a:latin typeface="DINRoundOT" panose="020B0504020101020102" pitchFamily="34" charset="0"/>
              </a:rPr>
              <a:t>Aberdeen – CCTV contract</a:t>
            </a:r>
          </a:p>
          <a:p>
            <a:pPr marL="457200" indent="-457200" algn="l">
              <a:buFont typeface="Arial" panose="020B0604020202020204" pitchFamily="34" charset="0"/>
              <a:buChar char="•"/>
            </a:pPr>
            <a:r>
              <a:rPr lang="en-GB" dirty="0">
                <a:latin typeface="DINRoundOT" panose="020B0504020101020102" pitchFamily="34" charset="0"/>
              </a:rPr>
              <a:t>Bury Council</a:t>
            </a:r>
          </a:p>
          <a:p>
            <a:pPr marL="457200" indent="-457200" algn="l">
              <a:buFont typeface="Arial" panose="020B0604020202020204" pitchFamily="34" charset="0"/>
              <a:buChar char="•"/>
            </a:pPr>
            <a:r>
              <a:rPr lang="en-GB" dirty="0">
                <a:latin typeface="DINRoundOT" panose="020B0504020101020102" pitchFamily="34" charset="0"/>
              </a:rPr>
              <a:t>G4S Jersey</a:t>
            </a:r>
          </a:p>
          <a:p>
            <a:pPr marL="457200" indent="-457200" algn="l">
              <a:buFont typeface="Arial" panose="020B0604020202020204" pitchFamily="34" charset="0"/>
              <a:buChar char="•"/>
            </a:pPr>
            <a:r>
              <a:rPr lang="en-GB" dirty="0">
                <a:latin typeface="DINRoundOT" panose="020B0504020101020102" pitchFamily="34" charset="0"/>
              </a:rPr>
              <a:t>Kent County Council –  24 hour Clamping</a:t>
            </a:r>
          </a:p>
          <a:p>
            <a:pPr marL="457200" indent="-457200" algn="l">
              <a:buFont typeface="Arial" panose="020B0604020202020204" pitchFamily="34" charset="0"/>
              <a:buChar char="•"/>
            </a:pPr>
            <a:r>
              <a:rPr lang="en-GB" dirty="0">
                <a:latin typeface="DINRoundOT" panose="020B0504020101020102" pitchFamily="34" charset="0"/>
              </a:rPr>
              <a:t>Lincolnshire County/South Holland District Council</a:t>
            </a:r>
          </a:p>
          <a:p>
            <a:pPr marL="457200" indent="-457200" algn="l">
              <a:buFont typeface="Arial" panose="020B0604020202020204" pitchFamily="34" charset="0"/>
              <a:buChar char="•"/>
            </a:pPr>
            <a:r>
              <a:rPr lang="en-GB" dirty="0">
                <a:latin typeface="DINRoundOT" panose="020B0504020101020102" pitchFamily="34" charset="0"/>
              </a:rPr>
              <a:t>South Lanarkshire Council</a:t>
            </a:r>
          </a:p>
          <a:p>
            <a:pPr marL="457200" indent="-457200" algn="l">
              <a:buFont typeface="Arial" panose="020B0604020202020204" pitchFamily="34" charset="0"/>
              <a:buChar char="•"/>
            </a:pPr>
            <a:r>
              <a:rPr lang="en-GB" dirty="0">
                <a:latin typeface="DINRoundOT" panose="020B0504020101020102" pitchFamily="34" charset="0"/>
              </a:rPr>
              <a:t>Tyne Tunnel</a:t>
            </a:r>
          </a:p>
        </p:txBody>
      </p:sp>
    </p:spTree>
    <p:extLst>
      <p:ext uri="{BB962C8B-B14F-4D97-AF65-F5344CB8AC3E}">
        <p14:creationId xmlns:p14="http://schemas.microsoft.com/office/powerpoint/2010/main" val="405829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F83A-2988-4A37-9636-06993EDF28F4}"/>
              </a:ext>
            </a:extLst>
          </p:cNvPr>
          <p:cNvSpPr>
            <a:spLocks noGrp="1"/>
          </p:cNvSpPr>
          <p:nvPr>
            <p:ph type="title"/>
          </p:nvPr>
        </p:nvSpPr>
        <p:spPr/>
        <p:txBody>
          <a:bodyPr/>
          <a:lstStyle/>
          <a:p>
            <a:r>
              <a:rPr lang="en-GB" dirty="0"/>
              <a:t>Clean Air Zones</a:t>
            </a:r>
          </a:p>
        </p:txBody>
      </p:sp>
      <p:pic>
        <p:nvPicPr>
          <p:cNvPr id="5" name="Picture 4">
            <a:extLst>
              <a:ext uri="{FF2B5EF4-FFF2-40B4-BE49-F238E27FC236}">
                <a16:creationId xmlns:a16="http://schemas.microsoft.com/office/drawing/2014/main" id="{6BE8E62C-AE19-43B8-9757-1184D4ED9274}"/>
              </a:ext>
            </a:extLst>
          </p:cNvPr>
          <p:cNvPicPr>
            <a:picLocks noChangeAspect="1"/>
          </p:cNvPicPr>
          <p:nvPr/>
        </p:nvPicPr>
        <p:blipFill>
          <a:blip r:embed="rId2"/>
          <a:stretch>
            <a:fillRect/>
          </a:stretch>
        </p:blipFill>
        <p:spPr>
          <a:xfrm>
            <a:off x="2461659" y="1544883"/>
            <a:ext cx="7639272" cy="4947992"/>
          </a:xfrm>
          <a:prstGeom prst="rect">
            <a:avLst/>
          </a:prstGeom>
        </p:spPr>
      </p:pic>
    </p:spTree>
    <p:extLst>
      <p:ext uri="{BB962C8B-B14F-4D97-AF65-F5344CB8AC3E}">
        <p14:creationId xmlns:p14="http://schemas.microsoft.com/office/powerpoint/2010/main" val="2396594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4636"/>
            <a:ext cx="9144000" cy="973149"/>
          </a:xfrm>
        </p:spPr>
        <p:txBody>
          <a:bodyPr>
            <a:normAutofit/>
          </a:bodyPr>
          <a:lstStyle/>
          <a:p>
            <a:r>
              <a:rPr lang="en-GB" sz="5400" b="1" dirty="0"/>
              <a:t> </a:t>
            </a:r>
            <a:r>
              <a:rPr lang="en-GB" sz="4400" b="1" dirty="0"/>
              <a:t>Webinars</a:t>
            </a:r>
          </a:p>
        </p:txBody>
      </p:sp>
      <p:sp>
        <p:nvSpPr>
          <p:cNvPr id="3" name="Subtitle 2"/>
          <p:cNvSpPr>
            <a:spLocks noGrp="1"/>
          </p:cNvSpPr>
          <p:nvPr>
            <p:ph type="subTitle" idx="1"/>
          </p:nvPr>
        </p:nvSpPr>
        <p:spPr>
          <a:xfrm>
            <a:off x="1438629" y="1842110"/>
            <a:ext cx="9598325" cy="3932641"/>
          </a:xfrm>
        </p:spPr>
        <p:txBody>
          <a:bodyPr>
            <a:normAutofit/>
          </a:bodyPr>
          <a:lstStyle/>
          <a:p>
            <a:pPr algn="l"/>
            <a:r>
              <a:rPr lang="en-GB" dirty="0">
                <a:latin typeface="DINRoundOT" panose="020B0504020101020102" pitchFamily="34" charset="0"/>
              </a:rPr>
              <a:t>Upcoming 29</a:t>
            </a:r>
            <a:r>
              <a:rPr lang="en-GB" baseline="30000" dirty="0">
                <a:latin typeface="DINRoundOT" panose="020B0504020101020102" pitchFamily="34" charset="0"/>
              </a:rPr>
              <a:t>th</a:t>
            </a:r>
            <a:r>
              <a:rPr lang="en-GB" dirty="0">
                <a:latin typeface="DINRoundOT" panose="020B0504020101020102" pitchFamily="34" charset="0"/>
              </a:rPr>
              <a:t> April – BPU and backlog processing</a:t>
            </a:r>
          </a:p>
          <a:p>
            <a:pPr algn="l"/>
            <a:endParaRPr lang="en-GB" sz="3200" dirty="0"/>
          </a:p>
          <a:p>
            <a:pPr algn="l"/>
            <a:r>
              <a:rPr lang="en-GB" dirty="0">
                <a:latin typeface="DINRoundOT" panose="020B0504020101020102" pitchFamily="34" charset="0"/>
              </a:rPr>
              <a:t>Previous webinars available on our website:</a:t>
            </a:r>
          </a:p>
          <a:p>
            <a:pPr marL="457200" indent="-457200" algn="l">
              <a:buFont typeface="Arial" panose="020B0604020202020204" pitchFamily="34" charset="0"/>
              <a:buChar char="•"/>
            </a:pPr>
            <a:r>
              <a:rPr lang="en-GB" dirty="0">
                <a:latin typeface="DINRoundOT" panose="020B0504020101020102" pitchFamily="34" charset="0"/>
              </a:rPr>
              <a:t>ChallengeSmarti</a:t>
            </a:r>
          </a:p>
          <a:p>
            <a:pPr marL="457200" indent="-457200" algn="l">
              <a:buFont typeface="Arial" panose="020B0604020202020204" pitchFamily="34" charset="0"/>
              <a:buChar char="•"/>
            </a:pPr>
            <a:r>
              <a:rPr lang="en-GB" dirty="0">
                <a:latin typeface="DINRoundOT" panose="020B0504020101020102" pitchFamily="34" charset="0"/>
              </a:rPr>
              <a:t>3sixty Refunds, Negative Transactions and Suspense</a:t>
            </a:r>
          </a:p>
          <a:p>
            <a:pPr marL="457200" indent="-457200" algn="l">
              <a:buFont typeface="Arial" panose="020B0604020202020204" pitchFamily="34" charset="0"/>
              <a:buChar char="•"/>
            </a:pPr>
            <a:r>
              <a:rPr lang="en-GB" dirty="0">
                <a:latin typeface="DINRoundOT" panose="020B0504020101020102" pitchFamily="34" charset="0"/>
              </a:rPr>
              <a:t>LetterSmarti</a:t>
            </a:r>
          </a:p>
        </p:txBody>
      </p:sp>
    </p:spTree>
    <p:extLst>
      <p:ext uri="{BB962C8B-B14F-4D97-AF65-F5344CB8AC3E}">
        <p14:creationId xmlns:p14="http://schemas.microsoft.com/office/powerpoint/2010/main" val="2338601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F83A-2988-4A37-9636-06993EDF28F4}"/>
              </a:ext>
            </a:extLst>
          </p:cNvPr>
          <p:cNvSpPr>
            <a:spLocks noGrp="1"/>
          </p:cNvSpPr>
          <p:nvPr>
            <p:ph type="title"/>
          </p:nvPr>
        </p:nvSpPr>
        <p:spPr/>
        <p:txBody>
          <a:bodyPr/>
          <a:lstStyle/>
          <a:p>
            <a:r>
              <a:rPr lang="en-GB" dirty="0"/>
              <a:t>New Staff</a:t>
            </a:r>
          </a:p>
        </p:txBody>
      </p:sp>
      <p:sp>
        <p:nvSpPr>
          <p:cNvPr id="3" name="Content Placeholder 2">
            <a:extLst>
              <a:ext uri="{FF2B5EF4-FFF2-40B4-BE49-F238E27FC236}">
                <a16:creationId xmlns:a16="http://schemas.microsoft.com/office/drawing/2014/main" id="{9683A472-61F4-43FB-92EF-310EB4427031}"/>
              </a:ext>
            </a:extLst>
          </p:cNvPr>
          <p:cNvSpPr>
            <a:spLocks noGrp="1"/>
          </p:cNvSpPr>
          <p:nvPr>
            <p:ph idx="1"/>
          </p:nvPr>
        </p:nvSpPr>
        <p:spPr/>
        <p:txBody>
          <a:bodyPr/>
          <a:lstStyle/>
          <a:p>
            <a:r>
              <a:rPr lang="en-GB" dirty="0"/>
              <a:t>Chris Tubby</a:t>
            </a:r>
          </a:p>
          <a:p>
            <a:pPr lvl="1"/>
            <a:r>
              <a:rPr lang="en-GB" dirty="0"/>
              <a:t>Product owner for PermitSmarti &amp; VoucherSmarti</a:t>
            </a:r>
          </a:p>
        </p:txBody>
      </p:sp>
    </p:spTree>
    <p:extLst>
      <p:ext uri="{BB962C8B-B14F-4D97-AF65-F5344CB8AC3E}">
        <p14:creationId xmlns:p14="http://schemas.microsoft.com/office/powerpoint/2010/main" val="1706153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29D3-53D2-4FC9-BE0B-1367807643EF}"/>
              </a:ext>
            </a:extLst>
          </p:cNvPr>
          <p:cNvSpPr>
            <a:spLocks noGrp="1"/>
          </p:cNvSpPr>
          <p:nvPr>
            <p:ph type="title"/>
          </p:nvPr>
        </p:nvSpPr>
        <p:spPr/>
        <p:txBody>
          <a:bodyPr/>
          <a:lstStyle/>
          <a:p>
            <a:r>
              <a:rPr lang="en-GB" dirty="0"/>
              <a:t>Restructure</a:t>
            </a:r>
          </a:p>
        </p:txBody>
      </p:sp>
      <p:sp>
        <p:nvSpPr>
          <p:cNvPr id="3" name="Content Placeholder 2">
            <a:extLst>
              <a:ext uri="{FF2B5EF4-FFF2-40B4-BE49-F238E27FC236}">
                <a16:creationId xmlns:a16="http://schemas.microsoft.com/office/drawing/2014/main" id="{622C0BB3-7B31-4855-84C7-E2556B0A1966}"/>
              </a:ext>
            </a:extLst>
          </p:cNvPr>
          <p:cNvSpPr>
            <a:spLocks noGrp="1"/>
          </p:cNvSpPr>
          <p:nvPr>
            <p:ph idx="1"/>
          </p:nvPr>
        </p:nvSpPr>
        <p:spPr/>
        <p:txBody>
          <a:bodyPr/>
          <a:lstStyle/>
          <a:p>
            <a:r>
              <a:rPr lang="en-GB" dirty="0"/>
              <a:t>More focus on the customer</a:t>
            </a:r>
          </a:p>
          <a:p>
            <a:r>
              <a:rPr lang="en-GB" dirty="0"/>
              <a:t>Development and Infrastructure – DevOps</a:t>
            </a:r>
          </a:p>
          <a:p>
            <a:pPr marL="0" indent="0">
              <a:buNone/>
            </a:pPr>
            <a:endParaRPr lang="en-GB" dirty="0"/>
          </a:p>
        </p:txBody>
      </p:sp>
    </p:spTree>
    <p:extLst>
      <p:ext uri="{BB962C8B-B14F-4D97-AF65-F5344CB8AC3E}">
        <p14:creationId xmlns:p14="http://schemas.microsoft.com/office/powerpoint/2010/main" val="495855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E00303-0A77-47A5-B554-CF8039A4F8A6}"/>
              </a:ext>
            </a:extLst>
          </p:cNvPr>
          <p:cNvGraphicFramePr/>
          <p:nvPr/>
        </p:nvGraphicFramePr>
        <p:xfrm>
          <a:off x="816544" y="719666"/>
          <a:ext cx="106760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4121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neky\Desktop\Freelance Documents\FREELANCE WORK\Imperial\Slides\cityscape.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552450"/>
            <a:ext cx="12192000" cy="4540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3C019B-7651-49E2-A264-C397A3C610A0}"/>
              </a:ext>
            </a:extLst>
          </p:cNvPr>
          <p:cNvSpPr>
            <a:spLocks noGrp="1"/>
          </p:cNvSpPr>
          <p:nvPr>
            <p:ph type="ctrTitle"/>
          </p:nvPr>
        </p:nvSpPr>
        <p:spPr>
          <a:xfrm>
            <a:off x="1593850" y="5187949"/>
            <a:ext cx="9366250" cy="1522413"/>
          </a:xfrm>
        </p:spPr>
        <p:txBody>
          <a:bodyPr>
            <a:normAutofit/>
          </a:bodyPr>
          <a:lstStyle/>
          <a:p>
            <a:r>
              <a:rPr lang="en-GB" dirty="0"/>
              <a:t>Any questions?</a:t>
            </a:r>
            <a:br>
              <a:rPr lang="en-GB" dirty="0"/>
            </a:br>
            <a:endParaRPr lang="en-GB" sz="2400" dirty="0"/>
          </a:p>
        </p:txBody>
      </p:sp>
      <p:sp>
        <p:nvSpPr>
          <p:cNvPr id="6" name="Rectangle 5"/>
          <p:cNvSpPr/>
          <p:nvPr/>
        </p:nvSpPr>
        <p:spPr>
          <a:xfrm>
            <a:off x="5942753" y="3244334"/>
            <a:ext cx="3064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grpSp>
        <p:nvGrpSpPr>
          <p:cNvPr id="7" name="Group 6"/>
          <p:cNvGrpSpPr/>
          <p:nvPr/>
        </p:nvGrpSpPr>
        <p:grpSpPr>
          <a:xfrm>
            <a:off x="9833248" y="5678017"/>
            <a:ext cx="2015755" cy="1010358"/>
            <a:chOff x="9833248" y="5678017"/>
            <a:chExt cx="2015755" cy="1010358"/>
          </a:xfrm>
        </p:grpSpPr>
        <p:pic>
          <p:nvPicPr>
            <p:cNvPr id="8" name="Picture 7" descr="ISO900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7764" y="5678017"/>
              <a:ext cx="995846" cy="45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029950" y="6321109"/>
              <a:ext cx="819053" cy="36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833248" y="6314047"/>
              <a:ext cx="1063468" cy="35318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168777" y="5678120"/>
              <a:ext cx="456754" cy="457407"/>
            </a:xfrm>
            <a:prstGeom prst="rect">
              <a:avLst/>
            </a:prstGeom>
          </p:spPr>
        </p:pic>
      </p:grpSp>
    </p:spTree>
    <p:extLst>
      <p:ext uri="{BB962C8B-B14F-4D97-AF65-F5344CB8AC3E}">
        <p14:creationId xmlns:p14="http://schemas.microsoft.com/office/powerpoint/2010/main" val="227888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AF6FEA7-4D98-4100-85C1-7993B2029AD3}"/>
              </a:ext>
            </a:extLst>
          </p:cNvPr>
          <p:cNvSpPr txBox="1">
            <a:spLocks/>
          </p:cNvSpPr>
          <p:nvPr/>
        </p:nvSpPr>
        <p:spPr>
          <a:xfrm>
            <a:off x="1847651" y="1582562"/>
            <a:ext cx="8016849" cy="4161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7575B"/>
                </a:solidFill>
                <a:latin typeface="DINRoundOT" panose="020B05040201010201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7575B"/>
                </a:solidFill>
                <a:latin typeface="DINRoundOT" panose="020B05040201010201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7575B"/>
                </a:solidFill>
                <a:latin typeface="DINRoundOT" panose="020B05040201010201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7575B"/>
                </a:solidFill>
                <a:latin typeface="DINRoundOT" panose="020B05040201010201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7575B"/>
                </a:solidFill>
                <a:latin typeface="DINRoundOT" panose="020B050402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57575B"/>
              </a:solidFill>
              <a:effectLst/>
              <a:uLnTx/>
              <a:uFillTx/>
              <a:latin typeface="DINRoundOT" panose="020B0504020101020102"/>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57575B"/>
                </a:solidFill>
                <a:effectLst/>
                <a:uLnTx/>
                <a:uFillTx/>
                <a:latin typeface="DINRoundOT" panose="020B0504020101020102"/>
                <a:ea typeface="Verdana" panose="020B0604030504040204" pitchFamily="34" charset="0"/>
                <a:cs typeface="Verdana" panose="020B0604030504040204" pitchFamily="34" charset="0"/>
              </a:rPr>
              <a:t>Support Desk Team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57575B"/>
                </a:solidFill>
                <a:effectLst/>
                <a:uLnTx/>
                <a:uFillTx/>
                <a:latin typeface="DINRoundOT" panose="020B0504020101020102"/>
                <a:ea typeface="Verdana" panose="020B0604030504040204" pitchFamily="34" charset="0"/>
                <a:cs typeface="Verdana" panose="020B0604030504040204" pitchFamily="34" charset="0"/>
              </a:rPr>
              <a:t>Kevin Johnston - Support Desk Manager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57575B"/>
                </a:solidFill>
                <a:effectLst/>
                <a:uLnTx/>
                <a:uFillTx/>
                <a:latin typeface="DINRoundOT" panose="020B0504020101020102"/>
                <a:ea typeface="Verdana" panose="020B0604030504040204" pitchFamily="34" charset="0"/>
                <a:cs typeface="Verdana" panose="020B0604030504040204" pitchFamily="34" charset="0"/>
              </a:rPr>
              <a:t>Ben Stollar - Senior Support Desk Engineer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57575B"/>
                </a:solidFill>
                <a:effectLst/>
                <a:uLnTx/>
                <a:uFillTx/>
                <a:latin typeface="DINRoundOT" panose="020B0504020101020102"/>
                <a:ea typeface="Verdana" panose="020B0604030504040204" pitchFamily="34" charset="0"/>
                <a:cs typeface="Verdana" panose="020B0604030504040204" pitchFamily="34" charset="0"/>
              </a:rPr>
              <a:t>Chris Andrews - Support Desk Engineer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57575B"/>
                </a:solidFill>
                <a:effectLst/>
                <a:uLnTx/>
                <a:uFillTx/>
                <a:latin typeface="DINRoundOT" panose="020B0504020101020102"/>
                <a:ea typeface="Verdana" panose="020B0604030504040204" pitchFamily="34" charset="0"/>
                <a:cs typeface="Verdana" panose="020B0604030504040204" pitchFamily="34" charset="0"/>
              </a:rPr>
              <a:t>Mike Barber - Support Desk Engineer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57575B"/>
                </a:solidFill>
                <a:effectLst/>
                <a:uLnTx/>
                <a:uFillTx/>
                <a:latin typeface="DINRoundOT" panose="020B0504020101020102"/>
                <a:ea typeface="Verdana" panose="020B0604030504040204" pitchFamily="34" charset="0"/>
                <a:cs typeface="Verdana" panose="020B0604030504040204" pitchFamily="34" charset="0"/>
              </a:rPr>
              <a:t>Cameron Greenham - Support Desk Engineer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57575B"/>
                </a:solidFill>
                <a:effectLst/>
                <a:uLnTx/>
                <a:uFillTx/>
                <a:latin typeface="DINRoundOT" panose="020B0504020101020102"/>
                <a:ea typeface="Verdana" panose="020B0604030504040204" pitchFamily="34" charset="0"/>
                <a:cs typeface="Verdana" panose="020B0604030504040204" pitchFamily="34" charset="0"/>
              </a:rPr>
              <a:t>Phil Meredith - Support Desk Engineer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57575B"/>
                </a:solidFill>
                <a:effectLst/>
                <a:uLnTx/>
                <a:uFillTx/>
                <a:latin typeface="DINRoundOT" panose="020B0504020101020102"/>
                <a:ea typeface="Verdana" panose="020B0604030504040204" pitchFamily="34" charset="0"/>
                <a:cs typeface="Verdana" panose="020B0604030504040204" pitchFamily="34" charset="0"/>
              </a:rPr>
              <a:t>Liam Sinclair - Support Desk Engineer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57575B"/>
                </a:solidFill>
                <a:effectLst/>
                <a:uLnTx/>
                <a:uFillTx/>
                <a:latin typeface="DINRoundOT" panose="020B0504020101020102"/>
                <a:ea typeface="Verdana" panose="020B0604030504040204" pitchFamily="34" charset="0"/>
                <a:cs typeface="Verdana" panose="020B0604030504040204" pitchFamily="34" charset="0"/>
              </a:rPr>
              <a:t>Liz Taylor - Support Desk Engineer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57575B"/>
              </a:solidFill>
              <a:effectLst/>
              <a:uLnTx/>
              <a:uFillTx/>
              <a:latin typeface="DINRoundOT" panose="020B0504020101020102"/>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400" b="0" i="0" u="none" strike="noStrike" kern="1200" cap="none" spc="0" normalizeH="0" baseline="0" noProof="0" dirty="0">
                <a:ln>
                  <a:noFill/>
                </a:ln>
                <a:solidFill>
                  <a:srgbClr val="57575B"/>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en-GB" sz="2400" b="0" i="0" u="none" strike="noStrike" kern="1200" cap="none" spc="0" normalizeH="0" baseline="0" noProof="0" dirty="0">
              <a:ln>
                <a:noFill/>
              </a:ln>
              <a:solidFill>
                <a:srgbClr val="57575B"/>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endParaRPr>
          </a:p>
        </p:txBody>
      </p:sp>
      <p:sp>
        <p:nvSpPr>
          <p:cNvPr id="9" name="Rectangle 8">
            <a:extLst>
              <a:ext uri="{FF2B5EF4-FFF2-40B4-BE49-F238E27FC236}">
                <a16:creationId xmlns:a16="http://schemas.microsoft.com/office/drawing/2014/main" id="{E622F60C-1B6A-4C0E-9736-F4272F2A5631}"/>
              </a:ext>
            </a:extLst>
          </p:cNvPr>
          <p:cNvSpPr/>
          <p:nvPr/>
        </p:nvSpPr>
        <p:spPr>
          <a:xfrm>
            <a:off x="2137190" y="813121"/>
            <a:ext cx="724811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57575B"/>
                </a:solidFill>
                <a:effectLst/>
                <a:uLnTx/>
                <a:uFillTx/>
                <a:latin typeface="Futura" pitchFamily="50" charset="0"/>
                <a:ea typeface="+mn-ea"/>
                <a:cs typeface="+mn-cs"/>
              </a:rPr>
              <a:t>Support Desk</a:t>
            </a:r>
            <a:endParaRPr kumimoji="0" lang="en-GB" sz="1800" b="0" i="0" u="none" strike="noStrike" kern="1200" cap="none" spc="0" normalizeH="0" baseline="0" noProof="0" dirty="0">
              <a:ln>
                <a:noFill/>
              </a:ln>
              <a:solidFill>
                <a:prstClr val="black"/>
              </a:solidFill>
              <a:effectLst/>
              <a:uLnTx/>
              <a:uFillTx/>
              <a:latin typeface="DINRoundOT" panose="020B0504020101020102"/>
              <a:ea typeface="+mn-ea"/>
              <a:cs typeface="+mn-cs"/>
            </a:endParaRPr>
          </a:p>
        </p:txBody>
      </p:sp>
    </p:spTree>
    <p:extLst>
      <p:ext uri="{BB962C8B-B14F-4D97-AF65-F5344CB8AC3E}">
        <p14:creationId xmlns:p14="http://schemas.microsoft.com/office/powerpoint/2010/main" val="42341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6A7CD6-FD68-48EA-9935-11C086211BAF}"/>
              </a:ext>
            </a:extLst>
          </p:cNvPr>
          <p:cNvSpPr/>
          <p:nvPr/>
        </p:nvSpPr>
        <p:spPr>
          <a:xfrm>
            <a:off x="4283611" y="585055"/>
            <a:ext cx="3624775"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57575B"/>
                </a:solidFill>
                <a:effectLst/>
                <a:uLnTx/>
                <a:uFillTx/>
                <a:latin typeface="Futura" pitchFamily="50" charset="0"/>
                <a:ea typeface="+mn-ea"/>
                <a:cs typeface="+mn-cs"/>
              </a:rPr>
              <a:t>Support calls </a:t>
            </a:r>
          </a:p>
        </p:txBody>
      </p:sp>
      <p:pic>
        <p:nvPicPr>
          <p:cNvPr id="6" name="Picture 5">
            <a:extLst>
              <a:ext uri="{FF2B5EF4-FFF2-40B4-BE49-F238E27FC236}">
                <a16:creationId xmlns:a16="http://schemas.microsoft.com/office/drawing/2014/main" id="{BB60C58F-DFD0-42BF-A729-90B68DF0E8F0}"/>
              </a:ext>
            </a:extLst>
          </p:cNvPr>
          <p:cNvPicPr>
            <a:picLocks noChangeAspect="1"/>
          </p:cNvPicPr>
          <p:nvPr/>
        </p:nvPicPr>
        <p:blipFill>
          <a:blip r:embed="rId3"/>
          <a:stretch>
            <a:fillRect/>
          </a:stretch>
        </p:blipFill>
        <p:spPr>
          <a:xfrm>
            <a:off x="750772" y="1674796"/>
            <a:ext cx="10780293" cy="4004109"/>
          </a:xfrm>
          <a:prstGeom prst="rect">
            <a:avLst/>
          </a:prstGeom>
        </p:spPr>
      </p:pic>
    </p:spTree>
    <p:extLst>
      <p:ext uri="{BB962C8B-B14F-4D97-AF65-F5344CB8AC3E}">
        <p14:creationId xmlns:p14="http://schemas.microsoft.com/office/powerpoint/2010/main" val="416052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50" y="1006475"/>
            <a:ext cx="10515600" cy="662781"/>
          </a:xfrm>
        </p:spPr>
        <p:txBody>
          <a:bodyPr>
            <a:noAutofit/>
          </a:bodyPr>
          <a:lstStyle/>
          <a:p>
            <a:pPr>
              <a:lnSpc>
                <a:spcPct val="100000"/>
              </a:lnSpc>
              <a:spcBef>
                <a:spcPts val="0"/>
              </a:spcBef>
              <a:defRPr/>
            </a:pPr>
            <a:r>
              <a:rPr lang="en-GB" b="1" dirty="0">
                <a:ea typeface="+mn-ea"/>
                <a:cs typeface="+mn-cs"/>
              </a:rPr>
              <a:t>Logging calls with The Support Desk</a:t>
            </a:r>
          </a:p>
        </p:txBody>
      </p:sp>
      <p:sp>
        <p:nvSpPr>
          <p:cNvPr id="3" name="TextBox 2">
            <a:extLst>
              <a:ext uri="{FF2B5EF4-FFF2-40B4-BE49-F238E27FC236}">
                <a16:creationId xmlns:a16="http://schemas.microsoft.com/office/drawing/2014/main" id="{7E6C62C9-C2F8-40DB-8CE6-915B42D1F4C5}"/>
              </a:ext>
            </a:extLst>
          </p:cNvPr>
          <p:cNvSpPr txBox="1"/>
          <p:nvPr/>
        </p:nvSpPr>
        <p:spPr>
          <a:xfrm>
            <a:off x="1778000" y="2082800"/>
            <a:ext cx="564625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DINRoundOT" panose="020B0504020101020102"/>
                <a:ea typeface="+mn-ea"/>
                <a:cs typeface="+mn-cs"/>
              </a:rPr>
              <a:t>By Web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https://support.imperial.co.uk</a:t>
            </a:r>
            <a:endParaRPr kumimoji="0" lang="en-GB" sz="2400" b="0" i="0" u="none" strike="noStrike" kern="1200" cap="none" spc="0" normalizeH="0" baseline="0" noProof="0" dirty="0">
              <a:ln>
                <a:noFill/>
              </a:ln>
              <a:solidFill>
                <a:prstClr val="black"/>
              </a:solidFill>
              <a:effectLst/>
              <a:uLnTx/>
              <a:uFillTx/>
              <a:latin typeface="Futu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DINRoundOT" panose="020B050402010102010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DINRoundOT" panose="020B0504020101020102"/>
                <a:ea typeface="+mn-ea"/>
                <a:cs typeface="+mn-cs"/>
              </a:rPr>
              <a:t>By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Futura"/>
                <a:ea typeface="+mn-ea"/>
                <a:cs typeface="+mn-cs"/>
                <a:hlinkClick r:id="rId4"/>
              </a:rPr>
              <a:t>Support@imperial.co.uk</a:t>
            </a:r>
            <a:endParaRPr kumimoji="0" lang="en-GB" sz="2400" b="0" i="0" u="none" strike="noStrike" kern="1200" cap="none" spc="0" normalizeH="0" baseline="0" noProof="0" dirty="0">
              <a:ln>
                <a:noFill/>
              </a:ln>
              <a:solidFill>
                <a:prstClr val="black"/>
              </a:solidFill>
              <a:effectLst/>
              <a:uLnTx/>
              <a:uFillTx/>
              <a:latin typeface="Futu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Futu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DINRoundOT" panose="020B0504020101020102"/>
                <a:ea typeface="+mn-ea"/>
                <a:cs typeface="+mn-cs"/>
              </a:rPr>
              <a:t>By Phone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DINRoundOT" panose="020B0504020101020102"/>
                <a:ea typeface="+mn-ea"/>
                <a:cs typeface="+mn-cs"/>
              </a:rPr>
              <a:t>01173116688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DINRoundOT" panose="020B050402010102010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Futura"/>
              <a:ea typeface="+mn-ea"/>
              <a:cs typeface="+mn-cs"/>
            </a:endParaRPr>
          </a:p>
        </p:txBody>
      </p:sp>
      <p:pic>
        <p:nvPicPr>
          <p:cNvPr id="5" name="Picture 4">
            <a:extLst>
              <a:ext uri="{FF2B5EF4-FFF2-40B4-BE49-F238E27FC236}">
                <a16:creationId xmlns:a16="http://schemas.microsoft.com/office/drawing/2014/main" id="{F388F7F7-09AC-4E5A-B04B-4916CBE0F4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4305" y="3018694"/>
            <a:ext cx="507936" cy="578840"/>
          </a:xfrm>
          <a:prstGeom prst="rect">
            <a:avLst/>
          </a:prstGeom>
        </p:spPr>
      </p:pic>
      <p:pic>
        <p:nvPicPr>
          <p:cNvPr id="7" name="Picture 6">
            <a:extLst>
              <a:ext uri="{FF2B5EF4-FFF2-40B4-BE49-F238E27FC236}">
                <a16:creationId xmlns:a16="http://schemas.microsoft.com/office/drawing/2014/main" id="{77C1CFBD-29F8-4B28-AD18-B75346D95B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4305" y="4342928"/>
            <a:ext cx="381000" cy="381000"/>
          </a:xfrm>
          <a:prstGeom prst="rect">
            <a:avLst/>
          </a:prstGeom>
        </p:spPr>
      </p:pic>
      <p:pic>
        <p:nvPicPr>
          <p:cNvPr id="13" name="Picture 12">
            <a:extLst>
              <a:ext uri="{FF2B5EF4-FFF2-40B4-BE49-F238E27FC236}">
                <a16:creationId xmlns:a16="http://schemas.microsoft.com/office/drawing/2014/main" id="{BD03C924-A663-41ED-B5E9-D8B80F8E5C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2153" y="2669027"/>
            <a:ext cx="2059200" cy="2059200"/>
          </a:xfrm>
          <a:prstGeom prst="rect">
            <a:avLst/>
          </a:prstGeom>
        </p:spPr>
      </p:pic>
      <p:pic>
        <p:nvPicPr>
          <p:cNvPr id="15" name="Picture 14">
            <a:extLst>
              <a:ext uri="{FF2B5EF4-FFF2-40B4-BE49-F238E27FC236}">
                <a16:creationId xmlns:a16="http://schemas.microsoft.com/office/drawing/2014/main" id="{3E0A86B6-75A7-438D-86A2-8C54F75143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5570" y="2082800"/>
            <a:ext cx="507936" cy="507936"/>
          </a:xfrm>
          <a:prstGeom prst="rect">
            <a:avLst/>
          </a:prstGeom>
        </p:spPr>
      </p:pic>
    </p:spTree>
    <p:extLst>
      <p:ext uri="{BB962C8B-B14F-4D97-AF65-F5344CB8AC3E}">
        <p14:creationId xmlns:p14="http://schemas.microsoft.com/office/powerpoint/2010/main" val="423182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neky\Desktop\Freelance Documents\FREELANCE WORK\Imperial\Slides\cityscape.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552450"/>
            <a:ext cx="12192000" cy="4540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3C019B-7651-49E2-A264-C397A3C610A0}"/>
              </a:ext>
            </a:extLst>
          </p:cNvPr>
          <p:cNvSpPr>
            <a:spLocks noGrp="1"/>
          </p:cNvSpPr>
          <p:nvPr>
            <p:ph type="ctrTitle"/>
          </p:nvPr>
        </p:nvSpPr>
        <p:spPr>
          <a:xfrm>
            <a:off x="1412875" y="5165962"/>
            <a:ext cx="9366250" cy="1522413"/>
          </a:xfrm>
        </p:spPr>
        <p:txBody>
          <a:bodyPr>
            <a:normAutofit/>
          </a:bodyPr>
          <a:lstStyle/>
          <a:p>
            <a:r>
              <a:rPr lang="en-GB" dirty="0"/>
              <a:t>Software Update</a:t>
            </a:r>
            <a:br>
              <a:rPr lang="en-GB" dirty="0"/>
            </a:br>
            <a:endParaRPr lang="en-GB" sz="2400" dirty="0"/>
          </a:p>
        </p:txBody>
      </p:sp>
      <p:grpSp>
        <p:nvGrpSpPr>
          <p:cNvPr id="7" name="Group 6"/>
          <p:cNvGrpSpPr/>
          <p:nvPr/>
        </p:nvGrpSpPr>
        <p:grpSpPr>
          <a:xfrm>
            <a:off x="9833248" y="5678017"/>
            <a:ext cx="2015755" cy="1010358"/>
            <a:chOff x="9833248" y="5678017"/>
            <a:chExt cx="2015755" cy="1010358"/>
          </a:xfrm>
        </p:grpSpPr>
        <p:pic>
          <p:nvPicPr>
            <p:cNvPr id="8" name="Picture 7" descr="ISO900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7764" y="5678017"/>
              <a:ext cx="995846" cy="45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029950" y="6321109"/>
              <a:ext cx="819053" cy="36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833248" y="6314047"/>
              <a:ext cx="1063468" cy="35318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168777" y="5678120"/>
              <a:ext cx="456754" cy="457407"/>
            </a:xfrm>
            <a:prstGeom prst="rect">
              <a:avLst/>
            </a:prstGeom>
          </p:spPr>
        </p:pic>
      </p:grpSp>
    </p:spTree>
    <p:extLst>
      <p:ext uri="{BB962C8B-B14F-4D97-AF65-F5344CB8AC3E}">
        <p14:creationId xmlns:p14="http://schemas.microsoft.com/office/powerpoint/2010/main" val="382761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4636"/>
            <a:ext cx="9144000" cy="973149"/>
          </a:xfrm>
        </p:spPr>
        <p:txBody>
          <a:bodyPr>
            <a:normAutofit/>
          </a:bodyPr>
          <a:lstStyle/>
          <a:p>
            <a:r>
              <a:rPr lang="en-GB" b="1" dirty="0"/>
              <a:t>3sixty Web</a:t>
            </a:r>
          </a:p>
        </p:txBody>
      </p:sp>
      <p:sp>
        <p:nvSpPr>
          <p:cNvPr id="3" name="Subtitle 2"/>
          <p:cNvSpPr>
            <a:spLocks noGrp="1"/>
          </p:cNvSpPr>
          <p:nvPr>
            <p:ph type="subTitle" idx="1"/>
          </p:nvPr>
        </p:nvSpPr>
        <p:spPr>
          <a:xfrm>
            <a:off x="1073427" y="1459632"/>
            <a:ext cx="9598325" cy="840567"/>
          </a:xfrm>
        </p:spPr>
        <p:txBody>
          <a:bodyPr>
            <a:normAutofit/>
          </a:bodyPr>
          <a:lstStyle/>
          <a:p>
            <a:pPr algn="l">
              <a:spcAft>
                <a:spcPts val="0"/>
              </a:spcAft>
            </a:pPr>
            <a:r>
              <a:rPr lang="en-GB" sz="1800" b="1" dirty="0">
                <a:latin typeface="DINRoundOT" panose="020B0504020101020102" pitchFamily="34" charset="0"/>
                <a:ea typeface="Calibri" panose="020F0502020204030204" pitchFamily="34" charset="0"/>
              </a:rPr>
              <a:t>V2.1 released Jan 21</a:t>
            </a:r>
          </a:p>
          <a:p>
            <a:pPr algn="l">
              <a:spcAft>
                <a:spcPts val="0"/>
              </a:spcAft>
            </a:pPr>
            <a:r>
              <a:rPr lang="en-GB" sz="1800" b="1" dirty="0">
                <a:latin typeface="DINRoundOT" panose="020B0504020101020102" pitchFamily="34" charset="0"/>
                <a:ea typeface="Calibri" panose="020F0502020204030204" pitchFamily="34" charset="0"/>
              </a:rPr>
              <a:t>Includes the following functions:</a:t>
            </a:r>
          </a:p>
          <a:p>
            <a:pPr marL="457200" indent="-457200" algn="l">
              <a:spcAft>
                <a:spcPts val="0"/>
              </a:spcAft>
              <a:buFont typeface="Arial" panose="020B0604020202020204" pitchFamily="34" charset="0"/>
              <a:buChar char="•"/>
            </a:pPr>
            <a:endParaRPr lang="en-GB" sz="4000" b="1" dirty="0">
              <a:latin typeface="DINRoundOT" panose="020B0504020101020102" pitchFamily="34" charset="0"/>
              <a:ea typeface="Calibri" panose="020F0502020204030204" pitchFamily="34" charset="0"/>
            </a:endParaRPr>
          </a:p>
          <a:p>
            <a:pPr marL="457200" indent="-457200" algn="l">
              <a:spcAft>
                <a:spcPts val="0"/>
              </a:spcAft>
              <a:buFont typeface="Arial" panose="020B0604020202020204" pitchFamily="34" charset="0"/>
              <a:buChar char="•"/>
            </a:pPr>
            <a:endParaRPr lang="en-GB" sz="3200" dirty="0">
              <a:latin typeface="DINRoundOT" panose="020B0504020101020102" pitchFamily="34" charset="0"/>
              <a:ea typeface="Calibri" panose="020F0502020204030204" pitchFamily="34" charset="0"/>
            </a:endParaRPr>
          </a:p>
          <a:p>
            <a:pPr marL="457200" indent="-457200" algn="l">
              <a:spcAft>
                <a:spcPts val="0"/>
              </a:spcAft>
              <a:buFont typeface="Arial" panose="020B0604020202020204" pitchFamily="34" charset="0"/>
              <a:buChar char="•"/>
            </a:pPr>
            <a:endParaRPr lang="en-GB" sz="3200" dirty="0">
              <a:latin typeface="DINRoundOT" panose="020B0504020101020102" pitchFamily="34" charset="0"/>
              <a:ea typeface="Calibri" panose="020F0502020204030204" pitchFamily="34" charset="0"/>
            </a:endParaRPr>
          </a:p>
          <a:p>
            <a:pPr algn="l"/>
            <a:endParaRPr lang="en-GB" dirty="0"/>
          </a:p>
        </p:txBody>
      </p:sp>
      <p:sp>
        <p:nvSpPr>
          <p:cNvPr id="5" name="TextBox 4">
            <a:extLst>
              <a:ext uri="{FF2B5EF4-FFF2-40B4-BE49-F238E27FC236}">
                <a16:creationId xmlns:a16="http://schemas.microsoft.com/office/drawing/2014/main" id="{0CC69FBD-AE28-4012-8774-EB97F3932202}"/>
              </a:ext>
            </a:extLst>
          </p:cNvPr>
          <p:cNvSpPr txBox="1"/>
          <p:nvPr/>
        </p:nvSpPr>
        <p:spPr>
          <a:xfrm>
            <a:off x="1073427" y="2383710"/>
            <a:ext cx="4373217" cy="3520964"/>
          </a:xfrm>
          <a:prstGeom prst="rect">
            <a:avLst/>
          </a:prstGeom>
          <a:noFill/>
        </p:spPr>
        <p:txBody>
          <a:bodyPr wrap="square" rtlCol="0">
            <a:spAutoFit/>
          </a:bodyPr>
          <a:lstStyle/>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Generate correspondence either in 3SW or using LetterSmarti</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DVLA Interface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Create TPT Case pack </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Batch memos</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Batch progression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Configuration functions for Address keywords, Break types, CEO maintenance, Contravention maintenance, Excluded postcodes, Issue events, legal codes, Letter definition, Litter types, MRR Codes, name sources, Name types, Payment methods, Progression maintenance, Progression sets, serial number formats, Settings, vehicle codes and Watch lists</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Handheld configuration functions for Beats, CEO Comments and Driver’s Notes, Prompts, Special messages and User defined questions</a:t>
            </a:r>
          </a:p>
        </p:txBody>
      </p:sp>
      <p:sp>
        <p:nvSpPr>
          <p:cNvPr id="6" name="TextBox 5">
            <a:extLst>
              <a:ext uri="{FF2B5EF4-FFF2-40B4-BE49-F238E27FC236}">
                <a16:creationId xmlns:a16="http://schemas.microsoft.com/office/drawing/2014/main" id="{23082408-0CB9-4229-B07C-24816955E8E1}"/>
              </a:ext>
            </a:extLst>
          </p:cNvPr>
          <p:cNvSpPr txBox="1"/>
          <p:nvPr/>
        </p:nvSpPr>
        <p:spPr>
          <a:xfrm>
            <a:off x="6595777" y="2383710"/>
            <a:ext cx="4539576" cy="4130361"/>
          </a:xfrm>
          <a:prstGeom prst="rect">
            <a:avLst/>
          </a:prstGeom>
          <a:noFill/>
        </p:spPr>
        <p:txBody>
          <a:bodyPr wrap="none" rtlCol="0">
            <a:spAutoFit/>
          </a:bodyPr>
          <a:lstStyle/>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Correspondence Awaiting print (similar to 3Sixty Print queue)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Create Enforcement Agency data</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Enforcement Agency returns</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Progress Foreign VRMs</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Purge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Workflow</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Security function – to manage Users and Roles</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Transaction search and Entry</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Payment Batches</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Suspense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Batch Scanning</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Dashboard, the SAFE report plus about 80 reports</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Assign Incoming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DINRoundOT" panose="020B0504020101020102"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9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4636"/>
            <a:ext cx="9144000" cy="973149"/>
          </a:xfrm>
        </p:spPr>
        <p:txBody>
          <a:bodyPr>
            <a:normAutofit/>
          </a:bodyPr>
          <a:lstStyle/>
          <a:p>
            <a:r>
              <a:rPr lang="en-GB" b="1" dirty="0"/>
              <a:t>3sixty Web</a:t>
            </a:r>
          </a:p>
        </p:txBody>
      </p:sp>
      <p:sp>
        <p:nvSpPr>
          <p:cNvPr id="3" name="Subtitle 2"/>
          <p:cNvSpPr>
            <a:spLocks noGrp="1"/>
          </p:cNvSpPr>
          <p:nvPr>
            <p:ph type="subTitle" idx="1"/>
          </p:nvPr>
        </p:nvSpPr>
        <p:spPr>
          <a:xfrm>
            <a:off x="1073427" y="1459632"/>
            <a:ext cx="9598325" cy="840567"/>
          </a:xfrm>
        </p:spPr>
        <p:txBody>
          <a:bodyPr>
            <a:normAutofit/>
          </a:bodyPr>
          <a:lstStyle/>
          <a:p>
            <a:pPr algn="l">
              <a:spcAft>
                <a:spcPts val="0"/>
              </a:spcAft>
            </a:pPr>
            <a:endParaRPr lang="en-GB" sz="1800" dirty="0">
              <a:latin typeface="DINRoundOT" panose="020B0504020101020102" pitchFamily="34" charset="0"/>
              <a:ea typeface="Calibri" panose="020F0502020204030204" pitchFamily="34" charset="0"/>
            </a:endParaRPr>
          </a:p>
          <a:p>
            <a:pPr marL="457200" indent="-457200" algn="l">
              <a:spcAft>
                <a:spcPts val="0"/>
              </a:spcAft>
              <a:buFont typeface="Arial" panose="020B0604020202020204" pitchFamily="34" charset="0"/>
              <a:buChar char="•"/>
            </a:pPr>
            <a:endParaRPr lang="en-GB" sz="4000" dirty="0">
              <a:latin typeface="DINRoundOT" panose="020B0504020101020102" pitchFamily="34" charset="0"/>
              <a:ea typeface="Calibri" panose="020F0502020204030204" pitchFamily="34" charset="0"/>
            </a:endParaRPr>
          </a:p>
          <a:p>
            <a:pPr marL="457200" indent="-457200" algn="l">
              <a:spcAft>
                <a:spcPts val="0"/>
              </a:spcAft>
              <a:buFont typeface="Arial" panose="020B0604020202020204" pitchFamily="34" charset="0"/>
              <a:buChar char="•"/>
            </a:pPr>
            <a:endParaRPr lang="en-GB" sz="3200" dirty="0">
              <a:latin typeface="DINRoundOT" panose="020B0504020101020102" pitchFamily="34" charset="0"/>
              <a:ea typeface="Calibri" panose="020F0502020204030204" pitchFamily="34" charset="0"/>
            </a:endParaRPr>
          </a:p>
          <a:p>
            <a:pPr marL="457200" indent="-457200" algn="l">
              <a:spcAft>
                <a:spcPts val="0"/>
              </a:spcAft>
              <a:buFont typeface="Arial" panose="020B0604020202020204" pitchFamily="34" charset="0"/>
              <a:buChar char="•"/>
            </a:pPr>
            <a:endParaRPr lang="en-GB" sz="3200" dirty="0">
              <a:latin typeface="DINRoundOT" panose="020B0504020101020102" pitchFamily="34" charset="0"/>
              <a:ea typeface="Calibri" panose="020F0502020204030204" pitchFamily="34" charset="0"/>
            </a:endParaRPr>
          </a:p>
          <a:p>
            <a:pPr algn="l"/>
            <a:endParaRPr lang="en-GB" dirty="0"/>
          </a:p>
        </p:txBody>
      </p:sp>
      <p:sp>
        <p:nvSpPr>
          <p:cNvPr id="5" name="TextBox 4">
            <a:extLst>
              <a:ext uri="{FF2B5EF4-FFF2-40B4-BE49-F238E27FC236}">
                <a16:creationId xmlns:a16="http://schemas.microsoft.com/office/drawing/2014/main" id="{0CC69FBD-AE28-4012-8774-EB97F3932202}"/>
              </a:ext>
            </a:extLst>
          </p:cNvPr>
          <p:cNvSpPr txBox="1"/>
          <p:nvPr/>
        </p:nvSpPr>
        <p:spPr>
          <a:xfrm>
            <a:off x="959127" y="3785619"/>
            <a:ext cx="4373217" cy="161274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00" b="1"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V2.2 released  Mar 21</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00" b="1"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Includes the following functions: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Amend case details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Support progressions which change Progression path (not req. in Batch progression)</a:t>
            </a:r>
          </a:p>
        </p:txBody>
      </p:sp>
      <p:sp>
        <p:nvSpPr>
          <p:cNvPr id="6" name="TextBox 5">
            <a:extLst>
              <a:ext uri="{FF2B5EF4-FFF2-40B4-BE49-F238E27FC236}">
                <a16:creationId xmlns:a16="http://schemas.microsoft.com/office/drawing/2014/main" id="{23082408-0CB9-4229-B07C-24816955E8E1}"/>
              </a:ext>
            </a:extLst>
          </p:cNvPr>
          <p:cNvSpPr txBox="1"/>
          <p:nvPr/>
        </p:nvSpPr>
        <p:spPr>
          <a:xfrm>
            <a:off x="7700677" y="3785619"/>
            <a:ext cx="4300823" cy="161274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00" b="1"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V2.3 due end of May 21</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00" b="1"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Includes the following functions</a:t>
            </a:r>
            <a:r>
              <a:rPr kumimoji="0" lang="en-GB" sz="20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Improvements to TEC Interface and County Court returns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Save case details as pdf	</a:t>
            </a:r>
          </a:p>
        </p:txBody>
      </p:sp>
      <p:sp>
        <p:nvSpPr>
          <p:cNvPr id="4" name="TextBox 3">
            <a:extLst>
              <a:ext uri="{FF2B5EF4-FFF2-40B4-BE49-F238E27FC236}">
                <a16:creationId xmlns:a16="http://schemas.microsoft.com/office/drawing/2014/main" id="{8E817E44-A7F7-4CCD-8570-7C831A24367A}"/>
              </a:ext>
            </a:extLst>
          </p:cNvPr>
          <p:cNvSpPr txBox="1"/>
          <p:nvPr/>
        </p:nvSpPr>
        <p:spPr>
          <a:xfrm>
            <a:off x="4621429" y="2929694"/>
            <a:ext cx="294914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7575B"/>
                </a:solidFill>
                <a:effectLst/>
                <a:uLnTx/>
                <a:uFillTx/>
                <a:latin typeface="DINRoundOT" panose="020B0504020101020102" pitchFamily="34" charset="0"/>
                <a:ea typeface="+mn-ea"/>
                <a:cs typeface="+mn-cs"/>
              </a:rPr>
              <a:t>First live site TMA 2004  </a:t>
            </a:r>
          </a:p>
        </p:txBody>
      </p:sp>
      <p:pic>
        <p:nvPicPr>
          <p:cNvPr id="8" name="Picture 7">
            <a:extLst>
              <a:ext uri="{FF2B5EF4-FFF2-40B4-BE49-F238E27FC236}">
                <a16:creationId xmlns:a16="http://schemas.microsoft.com/office/drawing/2014/main" id="{A62955FA-A391-428F-B8F9-E152CED8B3F8}"/>
              </a:ext>
            </a:extLst>
          </p:cNvPr>
          <p:cNvPicPr>
            <a:picLocks noChangeAspect="1"/>
          </p:cNvPicPr>
          <p:nvPr/>
        </p:nvPicPr>
        <p:blipFill>
          <a:blip r:embed="rId3"/>
          <a:stretch>
            <a:fillRect/>
          </a:stretch>
        </p:blipFill>
        <p:spPr>
          <a:xfrm>
            <a:off x="4253389" y="1628033"/>
            <a:ext cx="3685222" cy="1301661"/>
          </a:xfrm>
          <a:prstGeom prst="rect">
            <a:avLst/>
          </a:prstGeom>
        </p:spPr>
      </p:pic>
    </p:spTree>
    <p:extLst>
      <p:ext uri="{BB962C8B-B14F-4D97-AF65-F5344CB8AC3E}">
        <p14:creationId xmlns:p14="http://schemas.microsoft.com/office/powerpoint/2010/main" val="221821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54799"/>
            <a:ext cx="9147752" cy="895350"/>
          </a:xfrm>
        </p:spPr>
        <p:txBody>
          <a:bodyPr>
            <a:noAutofit/>
          </a:bodyPr>
          <a:lstStyle/>
          <a:p>
            <a:r>
              <a:rPr lang="en-GB" b="1" dirty="0"/>
              <a:t>Project Verona</a:t>
            </a:r>
          </a:p>
        </p:txBody>
      </p:sp>
      <p:sp>
        <p:nvSpPr>
          <p:cNvPr id="3" name="Subtitle 2"/>
          <p:cNvSpPr>
            <a:spLocks noGrp="1"/>
          </p:cNvSpPr>
          <p:nvPr>
            <p:ph type="subTitle" idx="1"/>
          </p:nvPr>
        </p:nvSpPr>
        <p:spPr>
          <a:xfrm>
            <a:off x="1733550" y="800100"/>
            <a:ext cx="8938202" cy="1500099"/>
          </a:xfrm>
        </p:spPr>
        <p:txBody>
          <a:bodyPr>
            <a:normAutofit/>
          </a:bodyPr>
          <a:lstStyle/>
          <a:p>
            <a:pPr algn="l">
              <a:spcAft>
                <a:spcPts val="0"/>
              </a:spcAft>
            </a:pPr>
            <a:endParaRPr lang="en-GB" sz="1800" dirty="0">
              <a:latin typeface="DINRoundOT" panose="020B0504020101020102" pitchFamily="34" charset="0"/>
              <a:ea typeface="Calibri" panose="020F0502020204030204" pitchFamily="34" charset="0"/>
            </a:endParaRPr>
          </a:p>
          <a:p>
            <a:pPr algn="l">
              <a:spcAft>
                <a:spcPts val="0"/>
              </a:spcAft>
            </a:pPr>
            <a:endParaRPr lang="en-GB" sz="1800" dirty="0">
              <a:latin typeface="DINRoundOT" panose="020B0504020101020102" pitchFamily="34" charset="0"/>
              <a:ea typeface="Calibri" panose="020F0502020204030204" pitchFamily="34" charset="0"/>
            </a:endParaRPr>
          </a:p>
          <a:p>
            <a:pPr>
              <a:spcAft>
                <a:spcPts val="0"/>
              </a:spcAft>
            </a:pPr>
            <a:r>
              <a:rPr lang="en-GB" sz="4000" dirty="0">
                <a:ea typeface="Calibri" panose="020F0502020204030204" pitchFamily="34" charset="0"/>
              </a:rPr>
              <a:t>(Call to action and response)</a:t>
            </a:r>
          </a:p>
          <a:p>
            <a:pPr marL="457200" indent="-457200" algn="l">
              <a:spcAft>
                <a:spcPts val="0"/>
              </a:spcAft>
              <a:buFont typeface="Arial" panose="020B0604020202020204" pitchFamily="34" charset="0"/>
              <a:buChar char="•"/>
            </a:pPr>
            <a:endParaRPr lang="en-GB" sz="4000" dirty="0">
              <a:latin typeface="DINRoundOT" panose="020B0504020101020102" pitchFamily="34" charset="0"/>
              <a:ea typeface="Calibri" panose="020F0502020204030204" pitchFamily="34" charset="0"/>
            </a:endParaRPr>
          </a:p>
          <a:p>
            <a:pPr marL="457200" indent="-457200" algn="l">
              <a:spcAft>
                <a:spcPts val="0"/>
              </a:spcAft>
              <a:buFont typeface="Arial" panose="020B0604020202020204" pitchFamily="34" charset="0"/>
              <a:buChar char="•"/>
            </a:pPr>
            <a:endParaRPr lang="en-GB" sz="3200" dirty="0">
              <a:latin typeface="DINRoundOT" panose="020B0504020101020102" pitchFamily="34" charset="0"/>
              <a:ea typeface="Calibri" panose="020F0502020204030204" pitchFamily="34" charset="0"/>
            </a:endParaRPr>
          </a:p>
          <a:p>
            <a:pPr marL="457200" indent="-457200" algn="l">
              <a:spcAft>
                <a:spcPts val="0"/>
              </a:spcAft>
              <a:buFont typeface="Arial" panose="020B0604020202020204" pitchFamily="34" charset="0"/>
              <a:buChar char="•"/>
            </a:pPr>
            <a:endParaRPr lang="en-GB" sz="3200" dirty="0">
              <a:latin typeface="DINRoundOT" panose="020B0504020101020102" pitchFamily="34" charset="0"/>
              <a:ea typeface="Calibri" panose="020F0502020204030204" pitchFamily="34" charset="0"/>
            </a:endParaRPr>
          </a:p>
          <a:p>
            <a:pPr algn="l"/>
            <a:endParaRPr lang="en-GB" dirty="0"/>
          </a:p>
        </p:txBody>
      </p:sp>
      <p:sp>
        <p:nvSpPr>
          <p:cNvPr id="7" name="TextBox 6">
            <a:extLst>
              <a:ext uri="{FF2B5EF4-FFF2-40B4-BE49-F238E27FC236}">
                <a16:creationId xmlns:a16="http://schemas.microsoft.com/office/drawing/2014/main" id="{BF8F0640-3FC8-4529-A4D4-8A9DFD42C7FF}"/>
              </a:ext>
            </a:extLst>
          </p:cNvPr>
          <p:cNvSpPr txBox="1"/>
          <p:nvPr/>
        </p:nvSpPr>
        <p:spPr>
          <a:xfrm>
            <a:off x="1900536" y="2315528"/>
            <a:ext cx="6382004" cy="252376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DINRoundOT" panose="020B0504020101020102"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57575B"/>
                </a:solidFill>
                <a:latin typeface="DINRoundOT" panose="020B0504020101020102" pitchFamily="34" charset="0"/>
              </a:rPr>
              <a:t>Manages incidents recorded in 3sixty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57575B"/>
                </a:solidFill>
                <a:latin typeface="DINRoundOT" panose="020B0504020101020102" pitchFamily="34" charset="0"/>
              </a:rPr>
              <a:t>API for 3rd parties</a:t>
            </a:r>
          </a:p>
          <a:p>
            <a:pPr lvl="1"/>
            <a:r>
              <a:rPr lang="en-GB" sz="2000" dirty="0">
                <a:solidFill>
                  <a:srgbClr val="57575B"/>
                </a:solidFill>
                <a:latin typeface="DINRoundOT" panose="020B0504020101020102" pitchFamily="34" charset="0"/>
              </a:rPr>
              <a:t> </a:t>
            </a:r>
            <a:r>
              <a:rPr lang="en-GB" sz="2000" dirty="0" err="1">
                <a:solidFill>
                  <a:srgbClr val="57575B"/>
                </a:solidFill>
                <a:latin typeface="DINRoundOT" panose="020B0504020101020102" pitchFamily="34" charset="0"/>
              </a:rPr>
              <a:t>e.g</a:t>
            </a:r>
            <a:r>
              <a:rPr lang="en-GB" sz="2000" dirty="0">
                <a:solidFill>
                  <a:srgbClr val="57575B"/>
                </a:solidFill>
                <a:latin typeface="DINRoundOT" panose="020B0504020101020102" pitchFamily="34" charset="0"/>
              </a:rPr>
              <a:t>. Smart Bay sensor overstay, CCTV spotter cars</a:t>
            </a:r>
          </a:p>
          <a:p>
            <a:pPr lvl="1"/>
            <a:endParaRPr lang="en-GB" sz="2000" dirty="0">
              <a:solidFill>
                <a:srgbClr val="57575B"/>
              </a:solidFill>
              <a:latin typeface="DINRoundOT" panose="020B05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57575B"/>
                </a:solidFill>
                <a:latin typeface="DINRoundOT" panose="020B0504020101020102" pitchFamily="34" charset="0"/>
              </a:rPr>
              <a:t>Future releases: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57575B"/>
                </a:solidFill>
                <a:latin typeface="DINRoundOT" panose="020B0504020101020102" pitchFamily="34" charset="0"/>
              </a:rPr>
              <a:t>Real time clamping/removals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57575B"/>
                </a:solidFill>
                <a:latin typeface="DINRoundOT" panose="020B0504020101020102" pitchFamily="34" charset="0"/>
              </a:rPr>
              <a:t>Fault reporting</a:t>
            </a:r>
          </a:p>
        </p:txBody>
      </p:sp>
    </p:spTree>
    <p:extLst>
      <p:ext uri="{BB962C8B-B14F-4D97-AF65-F5344CB8AC3E}">
        <p14:creationId xmlns:p14="http://schemas.microsoft.com/office/powerpoint/2010/main" val="2436175215"/>
      </p:ext>
    </p:extLst>
  </p:cSld>
  <p:clrMapOvr>
    <a:masterClrMapping/>
  </p:clrMapOvr>
</p:sld>
</file>

<file path=ppt/theme/theme1.xml><?xml version="1.0" encoding="utf-8"?>
<a:theme xmlns:a="http://schemas.openxmlformats.org/drawingml/2006/main" name="Imperial main logo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erial GDPR - are we ready presentation" id="{57FAF7D6-AB5E-4ACF-B88D-F980F615457A}" vid="{D84684BC-A227-4494-95BC-7A24A2FA6810}"/>
    </a:ext>
  </a:extLst>
</a:theme>
</file>

<file path=ppt/theme/theme2.xml><?xml version="1.0" encoding="utf-8"?>
<a:theme xmlns:a="http://schemas.openxmlformats.org/drawingml/2006/main" name="1_Imperial main logo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Imperial main logo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erial presentation slides.potx [Read-Only]" id="{A2BFAD94-65FE-49D4-8DB4-1FED39BE2236}" vid="{D989B85D-93D7-481C-B91D-C4E9A8CDC83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Imperial GDPR - are we ready presentation</Template>
  <TotalTime>942</TotalTime>
  <Words>633</Words>
  <Application>Microsoft Office PowerPoint</Application>
  <PresentationFormat>Widescreen</PresentationFormat>
  <Paragraphs>158</Paragraphs>
  <Slides>28</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Calibri</vt:lpstr>
      <vt:lpstr>DINRoundOT</vt:lpstr>
      <vt:lpstr>Futura</vt:lpstr>
      <vt:lpstr>Verdana</vt:lpstr>
      <vt:lpstr>Imperial main logo powerpoint template</vt:lpstr>
      <vt:lpstr>1_Imperial main logo powerpoint template</vt:lpstr>
      <vt:lpstr>2_Imperial main logo powerpoint template</vt:lpstr>
      <vt:lpstr>   User Group 22nd April 2021</vt:lpstr>
      <vt:lpstr>Application Support Mandy Watson </vt:lpstr>
      <vt:lpstr>PowerPoint Presentation</vt:lpstr>
      <vt:lpstr>PowerPoint Presentation</vt:lpstr>
      <vt:lpstr>Logging calls with The Support Desk</vt:lpstr>
      <vt:lpstr>Software Update </vt:lpstr>
      <vt:lpstr>3sixty Web</vt:lpstr>
      <vt:lpstr>3sixty Web</vt:lpstr>
      <vt:lpstr>Project Verona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PermitSmarti</vt:lpstr>
      <vt:lpstr>PermitSmarti Roadmap</vt:lpstr>
      <vt:lpstr>Payment Services Directive 2 (PSD2)</vt:lpstr>
      <vt:lpstr>PowerPoint Presentation</vt:lpstr>
      <vt:lpstr>Business Update Ashley Bijster</vt:lpstr>
      <vt:lpstr>New contracts</vt:lpstr>
      <vt:lpstr>Clean Air Zones</vt:lpstr>
      <vt:lpstr> Webinars</vt:lpstr>
      <vt:lpstr>New Staff</vt:lpstr>
      <vt:lpstr>Restructure</vt:lpstr>
      <vt:lpstr>PowerPoint Presentation</vt:lpstr>
      <vt:lpstr>Any questions?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 -  Are we ready?</dc:title>
  <dc:creator>Joanna Muddiman</dc:creator>
  <cp:lastModifiedBy>Mandy Watson</cp:lastModifiedBy>
  <cp:revision>68</cp:revision>
  <dcterms:created xsi:type="dcterms:W3CDTF">2018-04-13T14:57:15Z</dcterms:created>
  <dcterms:modified xsi:type="dcterms:W3CDTF">2021-04-22T07:47:01Z</dcterms:modified>
</cp:coreProperties>
</file>